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1" r:id="rId2"/>
    <p:sldId id="2563" r:id="rId3"/>
    <p:sldId id="2564" r:id="rId4"/>
    <p:sldId id="2565" r:id="rId5"/>
    <p:sldId id="2566" r:id="rId6"/>
    <p:sldId id="2567" r:id="rId7"/>
    <p:sldId id="256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atisfaction des stagiaires – Formation DIRIGEANT RNCP 40900 (ISFEC Normandie)" id="{FEB101CC-ACC0-412F-BEBE-717F85D69245}">
          <p14:sldIdLst>
            <p14:sldId id="2561"/>
          </p14:sldIdLst>
        </p14:section>
        <p14:section name="Analyse Qualiopi – Indicateur 2 : Satisfaction des bénéficiaires" id="{C82BAA1A-790A-49CB-B2E6-E113B8BD0D72}">
          <p14:sldIdLst>
            <p14:sldId id="2563"/>
            <p14:sldId id="2564"/>
            <p14:sldId id="2565"/>
            <p14:sldId id="2566"/>
            <p14:sldId id="2567"/>
            <p14:sldId id="25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6AB80C-3947-4859-B91B-6067B3E8B57A}" v="54" dt="2026-06-26T08:59:40.7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rmation Continue - ISFEC Normandie" userId="b0f4329f-3d04-44ef-ad6e-1e2cb50a86b1" providerId="ADAL" clId="{28583A46-BF08-4D2E-8687-589ED58D4D76}"/>
    <pc:docChg chg="undo custSel delSld modSld modSection">
      <pc:chgData name="Formation Continue - ISFEC Normandie" userId="b0f4329f-3d04-44ef-ad6e-1e2cb50a86b1" providerId="ADAL" clId="{28583A46-BF08-4D2E-8687-589ED58D4D76}" dt="2026-06-26T08:59:57.393" v="73" actId="1076"/>
      <pc:docMkLst>
        <pc:docMk/>
      </pc:docMkLst>
      <pc:sldChg chg="addSp modSp mod">
        <pc:chgData name="Formation Continue - ISFEC Normandie" userId="b0f4329f-3d04-44ef-ad6e-1e2cb50a86b1" providerId="ADAL" clId="{28583A46-BF08-4D2E-8687-589ED58D4D76}" dt="2026-06-26T08:59:57.393" v="73" actId="1076"/>
        <pc:sldMkLst>
          <pc:docMk/>
          <pc:sldMk cId="3410249727" sldId="2561"/>
        </pc:sldMkLst>
        <pc:spChg chg="mod">
          <ac:chgData name="Formation Continue - ISFEC Normandie" userId="b0f4329f-3d04-44ef-ad6e-1e2cb50a86b1" providerId="ADAL" clId="{28583A46-BF08-4D2E-8687-589ED58D4D76}" dt="2026-06-26T08:59:51.116" v="72" actId="1076"/>
          <ac:spMkLst>
            <pc:docMk/>
            <pc:sldMk cId="3410249727" sldId="2561"/>
            <ac:spMk id="2" creationId="{B9BA719F-7A4B-922D-EE9B-5139E8F94D3B}"/>
          </ac:spMkLst>
        </pc:spChg>
        <pc:spChg chg="mod">
          <ac:chgData name="Formation Continue - ISFEC Normandie" userId="b0f4329f-3d04-44ef-ad6e-1e2cb50a86b1" providerId="ADAL" clId="{28583A46-BF08-4D2E-8687-589ED58D4D76}" dt="2026-06-26T08:59:48.443" v="71" actId="1076"/>
          <ac:spMkLst>
            <pc:docMk/>
            <pc:sldMk cId="3410249727" sldId="2561"/>
            <ac:spMk id="4" creationId="{42903B0F-FF21-B16B-30A3-6D5087BB3BD8}"/>
          </ac:spMkLst>
        </pc:spChg>
        <pc:picChg chg="add mod">
          <ac:chgData name="Formation Continue - ISFEC Normandie" userId="b0f4329f-3d04-44ef-ad6e-1e2cb50a86b1" providerId="ADAL" clId="{28583A46-BF08-4D2E-8687-589ED58D4D76}" dt="2026-06-26T08:59:57.393" v="73" actId="1076"/>
          <ac:picMkLst>
            <pc:docMk/>
            <pc:sldMk cId="3410249727" sldId="2561"/>
            <ac:picMk id="3" creationId="{19A5834E-3A44-5C1C-94D6-B7D584565CD9}"/>
          </ac:picMkLst>
        </pc:picChg>
        <pc:picChg chg="add mod">
          <ac:chgData name="Formation Continue - ISFEC Normandie" userId="b0f4329f-3d04-44ef-ad6e-1e2cb50a86b1" providerId="ADAL" clId="{28583A46-BF08-4D2E-8687-589ED58D4D76}" dt="2026-06-26T08:59:02.267" v="65" actId="14100"/>
          <ac:picMkLst>
            <pc:docMk/>
            <pc:sldMk cId="3410249727" sldId="2561"/>
            <ac:picMk id="5" creationId="{6E9B16A1-F9A7-01F5-8F0A-7EF0E21BF71C}"/>
          </ac:picMkLst>
        </pc:picChg>
      </pc:sldChg>
      <pc:sldChg chg="del">
        <pc:chgData name="Formation Continue - ISFEC Normandie" userId="b0f4329f-3d04-44ef-ad6e-1e2cb50a86b1" providerId="ADAL" clId="{28583A46-BF08-4D2E-8687-589ED58D4D76}" dt="2026-06-26T08:13:22.027" v="55" actId="2696"/>
        <pc:sldMkLst>
          <pc:docMk/>
          <pc:sldMk cId="2033446765" sldId="2562"/>
        </pc:sldMkLst>
      </pc:sldChg>
      <pc:sldChg chg="modSp">
        <pc:chgData name="Formation Continue - ISFEC Normandie" userId="b0f4329f-3d04-44ef-ad6e-1e2cb50a86b1" providerId="ADAL" clId="{28583A46-BF08-4D2E-8687-589ED58D4D76}" dt="2026-06-26T08:13:41.181" v="56" actId="6549"/>
        <pc:sldMkLst>
          <pc:docMk/>
          <pc:sldMk cId="3328249063" sldId="2563"/>
        </pc:sldMkLst>
        <pc:spChg chg="mod">
          <ac:chgData name="Formation Continue - ISFEC Normandie" userId="b0f4329f-3d04-44ef-ad6e-1e2cb50a86b1" providerId="ADAL" clId="{28583A46-BF08-4D2E-8687-589ED58D4D76}" dt="2026-06-26T08:13:41.181" v="56" actId="6549"/>
          <ac:spMkLst>
            <pc:docMk/>
            <pc:sldMk cId="3328249063" sldId="2563"/>
            <ac:spMk id="5" creationId="{624EED7C-92E4-42B9-B3FF-CBBAAFE76104}"/>
          </ac:spMkLst>
        </pc:spChg>
      </pc:sldChg>
      <pc:sldChg chg="modSp mod">
        <pc:chgData name="Formation Continue - ISFEC Normandie" userId="b0f4329f-3d04-44ef-ad6e-1e2cb50a86b1" providerId="ADAL" clId="{28583A46-BF08-4D2E-8687-589ED58D4D76}" dt="2026-06-26T08:14:14.881" v="61" actId="20577"/>
        <pc:sldMkLst>
          <pc:docMk/>
          <pc:sldMk cId="2701964039" sldId="2568"/>
        </pc:sldMkLst>
        <pc:spChg chg="mod">
          <ac:chgData name="Formation Continue - ISFEC Normandie" userId="b0f4329f-3d04-44ef-ad6e-1e2cb50a86b1" providerId="ADAL" clId="{28583A46-BF08-4D2E-8687-589ED58D4D76}" dt="2026-06-26T08:14:14.881" v="61" actId="20577"/>
          <ac:spMkLst>
            <pc:docMk/>
            <pc:sldMk cId="2701964039" sldId="2568"/>
            <ac:spMk id="2" creationId="{082D5FFD-BEE4-1802-C475-628771FCA380}"/>
          </ac:spMkLst>
        </pc:spChg>
        <pc:spChg chg="mod">
          <ac:chgData name="Formation Continue - ISFEC Normandie" userId="b0f4329f-3d04-44ef-ad6e-1e2cb50a86b1" providerId="ADAL" clId="{28583A46-BF08-4D2E-8687-589ED58D4D76}" dt="2026-06-26T08:13:07.819" v="54" actId="6549"/>
          <ac:spMkLst>
            <pc:docMk/>
            <pc:sldMk cId="2701964039" sldId="2568"/>
            <ac:spMk id="5" creationId="{92C98A1A-FF75-442D-978C-3F939221788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94EA6-AF3E-46AD-AF76-EBECAA9436D8}" type="datetimeFigureOut">
              <a:t>26/06/2026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4A8E1-B45C-4778-AD6D-50A0FDFE543D}" type="slidenum">
              <a:t>‹N°›</a:t>
            </a:fld>
            <a:endParaRPr lang="en-US"/>
          </a:p>
        </p:txBody>
      </p:sp>
    </p:spTree>
    <p:extLst>
      <p:ext uri="{BB962C8B-B14F-4D97-AF65-F5344CB8AC3E}">
        <p14:creationId xmlns:p14="http://schemas.microsoft.com/office/powerpoint/2010/main" val="3359136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 contenu généré par l’IA peut être incorrect.
---
</a:t>
            </a:r>
          </a:p>
        </p:txBody>
      </p:sp>
      <p:sp>
        <p:nvSpPr>
          <p:cNvPr id="4" name="Slide Number Placeholder 3"/>
          <p:cNvSpPr>
            <a:spLocks noGrp="1"/>
          </p:cNvSpPr>
          <p:nvPr>
            <p:ph type="sldNum" sz="quarter" idx="5"/>
          </p:nvPr>
        </p:nvSpPr>
        <p:spPr/>
        <p:txBody>
          <a:bodyPr/>
          <a:lstStyle/>
          <a:p>
            <a:fld id="{4D77C0E8-65CD-42D5-AB2A-869CED2A1786}" type="slidenum">
              <a:t>1</a:t>
            </a:fld>
            <a:endParaRPr lang="en-US"/>
          </a:p>
        </p:txBody>
      </p:sp>
    </p:spTree>
    <p:extLst>
      <p:ext uri="{BB962C8B-B14F-4D97-AF65-F5344CB8AC3E}">
        <p14:creationId xmlns:p14="http://schemas.microsoft.com/office/powerpoint/2010/main" val="3611254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La formation certifiante « DIRIGEANT – RNCP 40900 » proposée par l’ISFEC Normandie s’adresse aux chefs d’établissement et cadres de direction de l’enseignement catholique souhaitant développer leurs compétences en pilotage, management, gestion des ressources humaines et gouvernance d’établissement. Dans le cadre de la certification Qualiopi, et plus précisément de l’indicateur 2 relatif à l’analyse de la satisfaction des bénéficiaires, l’ISFEC Normandie a mis en place une démarche systématique de recueil et d’exploitation des évaluations de fin de formation. L’analyse présentée ici repose sur un corpus de données collectées entre 2023 et 2026, couvrant neuf sessions distinctes réparties sur plusieurs années et niveaux de formation. Chaque session a fait l’objet d’un questionnaire d’évaluation comprenant un indice global de satisfaction noté sur 5, ainsi que des questions qualitatives portant sur les apports, les manques, l’évolution des représentations professionnelles et les perspectives de réinvestissement dans les pratiques. Cette approche mixte, quantitative et qualitative, permet d’obtenir une vision fine et nuancée de l’expérience vécue par les stagiaires. L’objectif de cette synthèse est double. D’une part, il s’agit de démontrer, dans une logique de transparence et de qualité, le niveau de satisfaction réel des bénéficiaires de la formation. D’autre part, cette analyse vise à valoriser la dynamique d’amélioration continue engagée par l’ISFEC Normandie, en montrant comment les retours des stagiaires sont pris en compte pour faire évoluer les contenus, les méthodes pédagogiques et l’organisation des parcours. Les éléments présentés dans cette synthèse sont destinés à un usage institutionnel, notamment pour répondre aux exigences de la certification Qualiopi V9, mais également à une communication externe, en particulier sur le site internet de l’ISFEC Normandie, afin d’informer les futurs candidats et partenaires de la qualité perçue de la formation DIRIGEANT RNCP 40900.</a:t>
            </a:r>
          </a:p>
        </p:txBody>
      </p:sp>
      <p:sp>
        <p:nvSpPr>
          <p:cNvPr id="4" name="Slide Number Placeholder 3"/>
          <p:cNvSpPr>
            <a:spLocks noGrp="1"/>
          </p:cNvSpPr>
          <p:nvPr>
            <p:ph type="sldNum" sz="quarter" idx="5"/>
          </p:nvPr>
        </p:nvSpPr>
        <p:spPr/>
        <p:txBody>
          <a:bodyPr/>
          <a:lstStyle/>
          <a:p>
            <a:fld id="{4D77C0E8-65CD-42D5-AB2A-869CED2A1786}" type="slidenum">
              <a:t>2</a:t>
            </a:fld>
            <a:endParaRPr lang="en-US"/>
          </a:p>
        </p:txBody>
      </p:sp>
    </p:spTree>
    <p:extLst>
      <p:ext uri="{BB962C8B-B14F-4D97-AF65-F5344CB8AC3E}">
        <p14:creationId xmlns:p14="http://schemas.microsoft.com/office/powerpoint/2010/main" val="86591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L’analyse des indices globaux de satisfaction recueillis sur les neuf sessions de la formation DIRIGEANT RNCP 40900 met en évidence un niveau de satisfaction globalement élevé et stable dans le temps. Sur l’ensemble de la période 2023–2026, la moyenne générale atteint 3,8 sur 5, soit un taux de satisfaction de 76 %. Ce résultat témoigne d’une appréciation globalement positive de la formation par les stagiaires. Les premières sessions analysées présentent des scores compris entre 3,4 et 4,25 sur 5, traduisant une satisfaction déjà solide, tout en laissant apparaître des marges de progression. À partir de 2024 et surtout sur les sessions de 2025 et 2026, les résultats montrent une tendance à l’amélioration, avec plusieurs sessions atteignant ou dépassant la note de 4 sur 5. Cette progression reflète l’impact des ajustements pédagogiques et organisationnels opérés par l’ISFEC Normandie à partir des retours exprimés par les stagiaires. Les écarts observés entre les sessions s’expliquent notamment par la diversité des profils des participants, les attentes spécifiques liées au premier ou au second degré, ainsi que par la nature des thématiques abordées selon les périodes de formation. Il convient également de souligner que les notes les plus élevées sont souvent associées aux sessions intégrant davantage de travaux pratiques, d’échanges entre pairs et d’accompagnement dans la rédaction des blocs de certification. L’indice global de satisfaction constitue ainsi un indicateur fiable et pertinent pour évaluer la qualité perçue de la formation et orienter les décisions d’amélioration continue. Dans une logique Qualiopi, ces résultats sont non seulement mesurés, mais également analysés et exploités afin de garantir l’adéquation constante de l’offre de formation aux besoins des bénéficiaires.</a:t>
            </a:r>
          </a:p>
        </p:txBody>
      </p:sp>
      <p:sp>
        <p:nvSpPr>
          <p:cNvPr id="4" name="Slide Number Placeholder 3"/>
          <p:cNvSpPr>
            <a:spLocks noGrp="1"/>
          </p:cNvSpPr>
          <p:nvPr>
            <p:ph type="sldNum" sz="quarter" idx="5"/>
          </p:nvPr>
        </p:nvSpPr>
        <p:spPr/>
        <p:txBody>
          <a:bodyPr/>
          <a:lstStyle/>
          <a:p>
            <a:fld id="{4D77C0E8-65CD-42D5-AB2A-869CED2A1786}" type="slidenum">
              <a:t>3</a:t>
            </a:fld>
            <a:endParaRPr lang="en-US"/>
          </a:p>
        </p:txBody>
      </p:sp>
    </p:spTree>
    <p:extLst>
      <p:ext uri="{BB962C8B-B14F-4D97-AF65-F5344CB8AC3E}">
        <p14:creationId xmlns:p14="http://schemas.microsoft.com/office/powerpoint/2010/main" val="1205984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Les retours qualitatifs recueillis auprès des stagiaires mettent en lumière plusieurs points forts récurrents de la formation DIRIGEANT RNCP 40900. Le premier élément largement souligné concerne la richesse et la pertinence des apports pédagogiques. Les stagiaires décrivent la formation comme enrichissante, structurante et professionnalisante, notamment en ce qui concerne le management d’équipe, la posture de chef d’établissement, la conduite d’entretiens professionnels et la gestion des ressources humaines. Un deuxième point fort réside dans l’utilité concrète des contenus proposés. De nombreux participants indiquent pouvoir réinvestir immédiatement les outils et méthodes abordés dans leur pratique quotidienne, qu’il s’agisse de techniques de communication, de gestion des conflits, de pilotage de projets ou d’analyse financière. La formation est ainsi perçue comme directement connectée aux réalités du terrain. Par ailleurs, la dynamique collective constitue un atout majeur du dispositif. Les échanges entre pairs, le travail en groupes et les partages d’expériences sont fréquemment cités comme des éléments particulièrement appréciés, contribuant à un climat de confiance, de soutien et de co-construction. Enfin, la qualité de certains intervenants, notamment ceux disposant d’une expérience de direction d’établissement, est régulièrement mise en avant. Ces professionnels apportent une légitimité et une crédibilité fortes aux contenus abordés, renforçant l’impact de la formation sur le développement professionnel des stagiaires. L’ensemble de ces points forts participe à la perception positive globale de la formation et explique le niveau élevé de satisfaction mesuré sur la période analysée.</a:t>
            </a:r>
          </a:p>
        </p:txBody>
      </p:sp>
      <p:sp>
        <p:nvSpPr>
          <p:cNvPr id="4" name="Slide Number Placeholder 3"/>
          <p:cNvSpPr>
            <a:spLocks noGrp="1"/>
          </p:cNvSpPr>
          <p:nvPr>
            <p:ph type="sldNum" sz="quarter" idx="5"/>
          </p:nvPr>
        </p:nvSpPr>
        <p:spPr/>
        <p:txBody>
          <a:bodyPr/>
          <a:lstStyle/>
          <a:p>
            <a:fld id="{4D77C0E8-65CD-42D5-AB2A-869CED2A1786}" type="slidenum">
              <a:t>4</a:t>
            </a:fld>
            <a:endParaRPr lang="en-US"/>
          </a:p>
        </p:txBody>
      </p:sp>
    </p:spTree>
    <p:extLst>
      <p:ext uri="{BB962C8B-B14F-4D97-AF65-F5344CB8AC3E}">
        <p14:creationId xmlns:p14="http://schemas.microsoft.com/office/powerpoint/2010/main" val="786368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L’un des indicateurs les plus significatifs de la qualité d’une formation réside dans sa capacité à produire des effets concrets sur les pratiques professionnelles des bénéficiaires. À cet égard, les évaluations de la formation DIRIGEANT RNCP 40900 montrent un niveau élevé de réinvestissement des acquis. Les stagiaires déclarent avoir renforcé leur posture de pilotage et de leadership, en prenant davantage de recul dans la prise de décision et en structurant plus efficacement leurs actions. Les outils liés à la conduite d’entretiens, à la gestion des conflits et à la communication interpersonnelle sont particulièrement cités comme ayant un impact direct et durable sur leur quotidien professionnel. De nombreux participants évoquent également une meilleure compréhension des enjeux de gestion financière et de gouvernance, leur permettant de dialoguer plus sereinement avec les instances de gestion et de piloter leur établissement avec davantage de sécurité. Par ailleurs, la formation contribue à faire évoluer les représentations du rôle de chef d’établissement, en mettant en avant une posture de manager-pilote, attentif aux dimensions humaines, organisationnelles et stratégiques. Les stagiaires soulignent aussi l’importance du réseau constitué au cours de la formation, qu’ils perçoivent comme une ressource précieuse pour rompre l’isolement et favoriser l’entraide professionnelle. Ces éléments attestent que la formation ne se limite pas à une transmission de connaissances, mais qu’elle favorise une transformation réelle des pratiques et une montée en compétences durable, en cohérence avec les objectifs du titre RNCP 40900.</a:t>
            </a:r>
          </a:p>
        </p:txBody>
      </p:sp>
      <p:sp>
        <p:nvSpPr>
          <p:cNvPr id="4" name="Slide Number Placeholder 3"/>
          <p:cNvSpPr>
            <a:spLocks noGrp="1"/>
          </p:cNvSpPr>
          <p:nvPr>
            <p:ph type="sldNum" sz="quarter" idx="5"/>
          </p:nvPr>
        </p:nvSpPr>
        <p:spPr/>
        <p:txBody>
          <a:bodyPr/>
          <a:lstStyle/>
          <a:p>
            <a:fld id="{4D77C0E8-65CD-42D5-AB2A-869CED2A1786}" type="slidenum">
              <a:t>5</a:t>
            </a:fld>
            <a:endParaRPr lang="en-US"/>
          </a:p>
        </p:txBody>
      </p:sp>
    </p:spTree>
    <p:extLst>
      <p:ext uri="{BB962C8B-B14F-4D97-AF65-F5344CB8AC3E}">
        <p14:creationId xmlns:p14="http://schemas.microsoft.com/office/powerpoint/2010/main" val="3753330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Dans une logique d’amélioration continue conforme aux exigences de la certification Qualiopi, l’analyse des retours stagiaires met également en évidence plusieurs axes d’amélioration. Le besoin le plus fréquemment exprimé concerne le renforcement des mises en situation pratiques et des études de cas. Si les apports théoriques sont jugés utiles et structurants, certains stagiaires souhaitent davantage de temps consacré à l’application concrète des notions abordées, en lien direct avec leurs réalités d’établissement. Un second axe d’amélioration porte sur l’adaptation des contenus aux spécificités du premier et du second degré. Les attentes et contraintes professionnelles pouvant différer, plusieurs participants suggèrent une différenciation plus marquée de certains modules afin de mieux répondre aux besoins de chaque public. Par ailleurs, l’organisation temporelle de la formation fait l’objet de remarques, notamment concernant la durée de certains modules jugés trop longs ou, à l’inverse, trop courts au regard de leur importance. Enfin, plusieurs stagiaires expriment le souhait de bénéficier de davantage de temps d’accompagnement individuel, en particulier pour la rédaction des blocs de certification et la préparation des épreuves. Ces axes d’amélioration, clairement identifiés et documentés, constituent des leviers essentiels pour faire évoluer le dispositif et renforcer encore la satisfaction des bénéficiaires sur les sessions futures.</a:t>
            </a:r>
          </a:p>
        </p:txBody>
      </p:sp>
      <p:sp>
        <p:nvSpPr>
          <p:cNvPr id="4" name="Slide Number Placeholder 3"/>
          <p:cNvSpPr>
            <a:spLocks noGrp="1"/>
          </p:cNvSpPr>
          <p:nvPr>
            <p:ph type="sldNum" sz="quarter" idx="5"/>
          </p:nvPr>
        </p:nvSpPr>
        <p:spPr/>
        <p:txBody>
          <a:bodyPr/>
          <a:lstStyle/>
          <a:p>
            <a:fld id="{4D77C0E8-65CD-42D5-AB2A-869CED2A1786}" type="slidenum">
              <a:t>6</a:t>
            </a:fld>
            <a:endParaRPr lang="en-US"/>
          </a:p>
        </p:txBody>
      </p:sp>
    </p:spTree>
    <p:extLst>
      <p:ext uri="{BB962C8B-B14F-4D97-AF65-F5344CB8AC3E}">
        <p14:creationId xmlns:p14="http://schemas.microsoft.com/office/powerpoint/2010/main" val="1408033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En conclusion, l’analyse des évaluations de satisfaction des stagiaires de la formation DIRIGEANT RNCP 40900 sur la période 2023–2026 met en évidence un niveau de satisfaction global élevé, avec une moyenne de 3,8 sur 5, ainsi qu’une progression notable sur les sessions les plus récentes. Les bénéficiaires reconnaissent la qualité des contenus, l’utilité professionnelle des apports et la richesse des échanges entre pairs, tout en formulant des propositions constructives pour faire évoluer le dispositif. L’ISFEC Normandie démontre, à travers cette analyse, sa capacité à recueillir, exploiter et valoriser les retours des stagiaires dans une logique d’amélioration continue, pleinement conforme aux exigences de l’indicateur 2 de la certification Qualiopi V9. Cette synthèse constitue un élément de preuve solide pour l’audit Qualiopi et un support de communication pertinent pour le site internet de l’ISFEC Normandie. Elle atteste de l’engagement de l’organisme de formation en faveur de la qualité, de la satisfaction des bénéficiaires et de l’adéquation constante de ses formations aux besoins du terrain. La formation DIRIGEANT RNCP 40900 s’affirme ainsi comme un parcours reconnu, évolutif et professionnalisant, au service des futurs et actuels chefs d’établissement.</a:t>
            </a:r>
          </a:p>
        </p:txBody>
      </p:sp>
      <p:sp>
        <p:nvSpPr>
          <p:cNvPr id="4" name="Slide Number Placeholder 3"/>
          <p:cNvSpPr>
            <a:spLocks noGrp="1"/>
          </p:cNvSpPr>
          <p:nvPr>
            <p:ph type="sldNum" sz="quarter" idx="5"/>
          </p:nvPr>
        </p:nvSpPr>
        <p:spPr/>
        <p:txBody>
          <a:bodyPr/>
          <a:lstStyle/>
          <a:p>
            <a:fld id="{4D77C0E8-65CD-42D5-AB2A-869CED2A1786}" type="slidenum">
              <a:t>7</a:t>
            </a:fld>
            <a:endParaRPr lang="en-US"/>
          </a:p>
        </p:txBody>
      </p:sp>
    </p:spTree>
    <p:extLst>
      <p:ext uri="{BB962C8B-B14F-4D97-AF65-F5344CB8AC3E}">
        <p14:creationId xmlns:p14="http://schemas.microsoft.com/office/powerpoint/2010/main" val="1058446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avec imag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BDC76B8-60F6-62D3-9F73-E81662203017}"/>
              </a:ext>
            </a:extLst>
          </p:cNvPr>
          <p:cNvSpPr>
            <a:spLocks noGrp="1"/>
          </p:cNvSpPr>
          <p:nvPr>
            <p:ph type="subTitle" idx="1"/>
          </p:nvPr>
        </p:nvSpPr>
        <p:spPr>
          <a:xfrm>
            <a:off x="0" y="4939257"/>
            <a:ext cx="5898630" cy="480373"/>
          </a:xfrm>
        </p:spPr>
        <p:txBody>
          <a:bodyPr vert="horz" lIns="91440" tIns="45720" rIns="91440" bIns="45720" rtlCol="0" anchor="t">
            <a:normAutofit/>
          </a:bodyPr>
          <a:lstStyle>
            <a:lvl1pPr>
              <a:defRPr lang="en-US" dirty="0"/>
            </a:lvl1pPr>
          </a:lstStyle>
          <a:p>
            <a:pPr lvl="0" rtl="0"/>
            <a:r>
              <a:rPr lang="fr"/>
              <a:t>Modifiez le style des sous-titres du masque</a:t>
            </a:r>
          </a:p>
        </p:txBody>
      </p:sp>
      <p:sp>
        <p:nvSpPr>
          <p:cNvPr id="6" name="Espace réservé d’image 10">
            <a:extLst>
              <a:ext uri="{FF2B5EF4-FFF2-40B4-BE49-F238E27FC236}">
                <a16:creationId xmlns:a16="http://schemas.microsoft.com/office/drawing/2014/main" id="{C58F7861-05FC-CC70-0C94-F3BAE39E54EB}"/>
              </a:ext>
            </a:extLst>
          </p:cNvPr>
          <p:cNvSpPr>
            <a:spLocks noGrp="1"/>
          </p:cNvSpPr>
          <p:nvPr>
            <p:ph type="pic" sz="quarter" idx="13" hasCustomPrompt="1"/>
          </p:nvPr>
        </p:nvSpPr>
        <p:spPr>
          <a:xfrm>
            <a:off x="0" y="-1"/>
            <a:ext cx="12192000" cy="4784036"/>
          </a:xfrm>
          <a:blipFill>
            <a:blip r:embed="rId2">
              <a:alphaModFix amt="70000"/>
            </a:blip>
            <a:stretch>
              <a:fillRect/>
            </a:stretch>
          </a:blipFill>
        </p:spPr>
        <p:txBody>
          <a:bodyPr rtlCol="0"/>
          <a:lstStyle>
            <a:lvl1pPr>
              <a:defRPr/>
            </a:lvl1pPr>
          </a:lstStyle>
          <a:p>
            <a:pPr rtl="0"/>
            <a:r>
              <a:rPr lang="fr"/>
              <a:t> </a:t>
            </a:r>
          </a:p>
        </p:txBody>
      </p:sp>
      <p:sp>
        <p:nvSpPr>
          <p:cNvPr id="5" name="Espace réservé du pied de page 4">
            <a:extLst>
              <a:ext uri="{FF2B5EF4-FFF2-40B4-BE49-F238E27FC236}">
                <a16:creationId xmlns:a16="http://schemas.microsoft.com/office/drawing/2014/main" id="{FDEC7B0B-C375-9D64-1424-3B07B71AF1FE}"/>
              </a:ext>
            </a:extLst>
          </p:cNvPr>
          <p:cNvSpPr>
            <a:spLocks noGrp="1"/>
          </p:cNvSpPr>
          <p:nvPr>
            <p:ph type="ftr" sz="quarter" idx="15"/>
          </p:nvPr>
        </p:nvSpPr>
        <p:spPr>
          <a:xfrm>
            <a:off x="6205927" y="4939715"/>
            <a:ext cx="4420031" cy="479458"/>
          </a:xfrm>
        </p:spPr>
        <p:txBody>
          <a:bodyPr rtlCol="0" anchor="t"/>
          <a:lstStyle>
            <a:lvl1pPr>
              <a:defRPr sz="1400"/>
            </a:lvl1pPr>
          </a:lstStyle>
          <a:p>
            <a:pPr rtl="0"/>
            <a:r>
              <a:rPr lang="fr"/>
              <a:t>Exemple de texte de pied de page</a:t>
            </a:r>
          </a:p>
        </p:txBody>
      </p:sp>
      <p:sp>
        <p:nvSpPr>
          <p:cNvPr id="8" name="Espace réservé du numéro de diapositive 7">
            <a:extLst>
              <a:ext uri="{FF2B5EF4-FFF2-40B4-BE49-F238E27FC236}">
                <a16:creationId xmlns:a16="http://schemas.microsoft.com/office/drawing/2014/main" id="{A9117021-C08A-0E4F-5F64-FC1A870E4815}"/>
              </a:ext>
            </a:extLst>
          </p:cNvPr>
          <p:cNvSpPr>
            <a:spLocks noGrp="1"/>
          </p:cNvSpPr>
          <p:nvPr>
            <p:ph type="sldNum" sz="quarter" idx="16"/>
          </p:nvPr>
        </p:nvSpPr>
        <p:spPr>
          <a:xfrm>
            <a:off x="11762792" y="4939257"/>
            <a:ext cx="429207" cy="365125"/>
          </a:xfrm>
        </p:spPr>
        <p:txBody>
          <a:bodyPr rtlCol="0"/>
          <a:lstStyle/>
          <a:p>
            <a:pPr rtl="0"/>
            <a:fld id="{CC057153-B650-4DEB-B370-79DDCFDCE934}" type="slidenum">
              <a:rPr lang="en-US" smtClean="0"/>
              <a:pPr rtl="0"/>
              <a:t>‹N°›</a:t>
            </a:fld>
            <a:endParaRPr lang="en-US"/>
          </a:p>
        </p:txBody>
      </p:sp>
      <p:pic>
        <p:nvPicPr>
          <p:cNvPr id="12" name="Graphisme 11">
            <a:extLst>
              <a:ext uri="{FF2B5EF4-FFF2-40B4-BE49-F238E27FC236}">
                <a16:creationId xmlns:a16="http://schemas.microsoft.com/office/drawing/2014/main" id="{9001D668-DD9C-F5B4-B191-51BDD0B3082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103035" y="5873424"/>
            <a:ext cx="1005840" cy="1005840"/>
          </a:xfrm>
          <a:prstGeom prst="rect">
            <a:avLst/>
          </a:prstGeom>
        </p:spPr>
      </p:pic>
      <p:sp>
        <p:nvSpPr>
          <p:cNvPr id="4" name="Titre 3">
            <a:extLst>
              <a:ext uri="{FF2B5EF4-FFF2-40B4-BE49-F238E27FC236}">
                <a16:creationId xmlns:a16="http://schemas.microsoft.com/office/drawing/2014/main" id="{009A08CF-24F0-EC7D-277D-CB831E7E7930}"/>
              </a:ext>
            </a:extLst>
          </p:cNvPr>
          <p:cNvSpPr>
            <a:spLocks noGrp="1"/>
          </p:cNvSpPr>
          <p:nvPr>
            <p:ph type="title"/>
          </p:nvPr>
        </p:nvSpPr>
        <p:spPr>
          <a:xfrm>
            <a:off x="-19847" y="5718869"/>
            <a:ext cx="5916168" cy="1143000"/>
          </a:xfrm>
        </p:spPr>
        <p:txBody>
          <a:bodyPr rtlCol="0" anchor="b">
            <a:normAutofit/>
          </a:bodyPr>
          <a:lstStyle>
            <a:lvl1pPr>
              <a:lnSpc>
                <a:spcPct val="60000"/>
              </a:lnSpc>
              <a:defRPr sz="5200"/>
            </a:lvl1pPr>
          </a:lstStyle>
          <a:p>
            <a:pPr rtl="0"/>
            <a:r>
              <a:rPr lang="fr"/>
              <a:t>Modifiez le style du titre</a:t>
            </a:r>
          </a:p>
        </p:txBody>
      </p:sp>
    </p:spTree>
    <p:extLst>
      <p:ext uri="{BB962C8B-B14F-4D97-AF65-F5344CB8AC3E}">
        <p14:creationId xmlns:p14="http://schemas.microsoft.com/office/powerpoint/2010/main" val="180462794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tête de section">
    <p:bg>
      <p:bgRef idx="1001">
        <a:schemeClr val="bg1"/>
      </p:bgRef>
    </p:bg>
    <p:spTree>
      <p:nvGrpSpPr>
        <p:cNvPr id="1" name=""/>
        <p:cNvGrpSpPr/>
        <p:nvPr/>
      </p:nvGrpSpPr>
      <p:grpSpPr>
        <a:xfrm>
          <a:off x="0" y="0"/>
          <a:ext cx="0" cy="0"/>
          <a:chOff x="0" y="0"/>
          <a:chExt cx="0" cy="0"/>
        </a:xfrm>
      </p:grpSpPr>
      <p:pic>
        <p:nvPicPr>
          <p:cNvPr id="7" name="Graphisme 6">
            <a:extLst>
              <a:ext uri="{FF2B5EF4-FFF2-40B4-BE49-F238E27FC236}">
                <a16:creationId xmlns:a16="http://schemas.microsoft.com/office/drawing/2014/main" id="{54E7A70C-B49B-5779-BA11-88AE4939E04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377355" y="83125"/>
            <a:ext cx="731520" cy="731520"/>
          </a:xfrm>
          <a:prstGeom prst="rect">
            <a:avLst/>
          </a:prstGeom>
        </p:spPr>
      </p:pic>
      <p:sp>
        <p:nvSpPr>
          <p:cNvPr id="3" name="Titre 2">
            <a:extLst>
              <a:ext uri="{FF2B5EF4-FFF2-40B4-BE49-F238E27FC236}">
                <a16:creationId xmlns:a16="http://schemas.microsoft.com/office/drawing/2014/main" id="{68197F50-0DC4-261A-813C-264E7361D716}"/>
              </a:ext>
            </a:extLst>
          </p:cNvPr>
          <p:cNvSpPr>
            <a:spLocks noGrp="1"/>
          </p:cNvSpPr>
          <p:nvPr>
            <p:ph type="title"/>
          </p:nvPr>
        </p:nvSpPr>
        <p:spPr>
          <a:xfrm>
            <a:off x="-18288" y="2184032"/>
            <a:ext cx="8074152" cy="4718304"/>
          </a:xfrm>
        </p:spPr>
        <p:txBody>
          <a:bodyPr rtlCol="0" anchor="b"/>
          <a:lstStyle/>
          <a:p>
            <a:pPr rtl="0"/>
            <a:r>
              <a:rPr lang="fr"/>
              <a:t>Modifiez le style du titre</a:t>
            </a:r>
          </a:p>
        </p:txBody>
      </p:sp>
    </p:spTree>
    <p:extLst>
      <p:ext uri="{BB962C8B-B14F-4D97-AF65-F5344CB8AC3E}">
        <p14:creationId xmlns:p14="http://schemas.microsoft.com/office/powerpoint/2010/main" val="35386683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tête de section 2">
    <p:bg>
      <p:bgRef idx="1001">
        <a:schemeClr val="bg1"/>
      </p:bgRef>
    </p:bg>
    <p:spTree>
      <p:nvGrpSpPr>
        <p:cNvPr id="1" name=""/>
        <p:cNvGrpSpPr/>
        <p:nvPr/>
      </p:nvGrpSpPr>
      <p:grpSpPr>
        <a:xfrm>
          <a:off x="0" y="0"/>
          <a:ext cx="0" cy="0"/>
          <a:chOff x="0" y="0"/>
          <a:chExt cx="0" cy="0"/>
        </a:xfrm>
      </p:grpSpPr>
      <p:sp>
        <p:nvSpPr>
          <p:cNvPr id="4" name="Ovale 3">
            <a:extLst>
              <a:ext uri="{FF2B5EF4-FFF2-40B4-BE49-F238E27FC236}">
                <a16:creationId xmlns:a16="http://schemas.microsoft.com/office/drawing/2014/main" id="{BCCCA65C-AFE0-A9A2-0C8B-31E67D2A85BB}"/>
              </a:ext>
            </a:extLst>
          </p:cNvPr>
          <p:cNvSpPr/>
          <p:nvPr userDrawn="1"/>
        </p:nvSpPr>
        <p:spPr>
          <a:xfrm>
            <a:off x="8524369" y="3181282"/>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Titre 2">
            <a:extLst>
              <a:ext uri="{FF2B5EF4-FFF2-40B4-BE49-F238E27FC236}">
                <a16:creationId xmlns:a16="http://schemas.microsoft.com/office/drawing/2014/main" id="{1216D578-6621-229F-0666-B010E16C3B3B}"/>
              </a:ext>
            </a:extLst>
          </p:cNvPr>
          <p:cNvSpPr>
            <a:spLocks noGrp="1"/>
          </p:cNvSpPr>
          <p:nvPr>
            <p:ph type="title"/>
          </p:nvPr>
        </p:nvSpPr>
        <p:spPr>
          <a:xfrm>
            <a:off x="-18288" y="82296"/>
            <a:ext cx="8211312" cy="4617720"/>
          </a:xfrm>
        </p:spPr>
        <p:txBody>
          <a:bodyPr rtlCol="0"/>
          <a:lstStyle/>
          <a:p>
            <a:pPr rtl="0"/>
            <a:r>
              <a:rPr lang="fr"/>
              <a:t>Modifiez le style du titre</a:t>
            </a:r>
          </a:p>
        </p:txBody>
      </p:sp>
    </p:spTree>
    <p:extLst>
      <p:ext uri="{BB962C8B-B14F-4D97-AF65-F5344CB8AC3E}">
        <p14:creationId xmlns:p14="http://schemas.microsoft.com/office/powerpoint/2010/main" val="62617213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tête de section 3">
    <p:bg>
      <p:bgRef idx="1001">
        <a:schemeClr val="bg1"/>
      </p:bgRef>
    </p:bg>
    <p:spTree>
      <p:nvGrpSpPr>
        <p:cNvPr id="1" name=""/>
        <p:cNvGrpSpPr/>
        <p:nvPr/>
      </p:nvGrpSpPr>
      <p:grpSpPr>
        <a:xfrm>
          <a:off x="0" y="0"/>
          <a:ext cx="0" cy="0"/>
          <a:chOff x="0" y="0"/>
          <a:chExt cx="0" cy="0"/>
        </a:xfrm>
      </p:grpSpPr>
      <p:pic>
        <p:nvPicPr>
          <p:cNvPr id="7" name="Graphisme 6">
            <a:extLst>
              <a:ext uri="{FF2B5EF4-FFF2-40B4-BE49-F238E27FC236}">
                <a16:creationId xmlns:a16="http://schemas.microsoft.com/office/drawing/2014/main" id="{54E7A70C-B49B-5779-BA11-88AE4939E04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2700000">
            <a:off x="11224955" y="5974978"/>
            <a:ext cx="731520" cy="731520"/>
          </a:xfrm>
          <a:prstGeom prst="rect">
            <a:avLst/>
          </a:prstGeom>
        </p:spPr>
      </p:pic>
      <p:sp>
        <p:nvSpPr>
          <p:cNvPr id="3" name="Titre 2">
            <a:extLst>
              <a:ext uri="{FF2B5EF4-FFF2-40B4-BE49-F238E27FC236}">
                <a16:creationId xmlns:a16="http://schemas.microsoft.com/office/drawing/2014/main" id="{044BC08E-4798-95B0-A060-4AF1C14C4C64}"/>
              </a:ext>
            </a:extLst>
          </p:cNvPr>
          <p:cNvSpPr>
            <a:spLocks noGrp="1"/>
          </p:cNvSpPr>
          <p:nvPr>
            <p:ph type="title"/>
          </p:nvPr>
        </p:nvSpPr>
        <p:spPr>
          <a:xfrm>
            <a:off x="0" y="2139696"/>
            <a:ext cx="8071011" cy="4718304"/>
          </a:xfrm>
        </p:spPr>
        <p:txBody>
          <a:bodyPr rtlCol="0" anchor="b"/>
          <a:lstStyle/>
          <a:p>
            <a:pPr rtl="0"/>
            <a:r>
              <a:rPr lang="fr"/>
              <a:t>Modifiez le style du titre</a:t>
            </a:r>
          </a:p>
        </p:txBody>
      </p:sp>
    </p:spTree>
    <p:extLst>
      <p:ext uri="{BB962C8B-B14F-4D97-AF65-F5344CB8AC3E}">
        <p14:creationId xmlns:p14="http://schemas.microsoft.com/office/powerpoint/2010/main" val="6194038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rdre du jour">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4019F8-742E-9EEF-F591-C9666AC32AF1}"/>
              </a:ext>
            </a:extLst>
          </p:cNvPr>
          <p:cNvSpPr>
            <a:spLocks noGrp="1"/>
          </p:cNvSpPr>
          <p:nvPr>
            <p:ph type="title"/>
          </p:nvPr>
        </p:nvSpPr>
        <p:spPr>
          <a:xfrm>
            <a:off x="-18288" y="82296"/>
            <a:ext cx="8139659" cy="1554480"/>
          </a:xfrm>
        </p:spPr>
        <p:txBody>
          <a:bodyPr rtlCol="0" anchor="t">
            <a:normAutofit/>
          </a:bodyPr>
          <a:lstStyle>
            <a:lvl1pPr>
              <a:defRPr sz="5600"/>
            </a:lvl1pPr>
          </a:lstStyle>
          <a:p>
            <a:pPr rtl="0"/>
            <a:r>
              <a:rPr lang="fr"/>
              <a:t>Modifiez le style du titre</a:t>
            </a:r>
          </a:p>
        </p:txBody>
      </p:sp>
      <p:sp>
        <p:nvSpPr>
          <p:cNvPr id="7" name="Espace réservé du contenu 6">
            <a:extLst>
              <a:ext uri="{FF2B5EF4-FFF2-40B4-BE49-F238E27FC236}">
                <a16:creationId xmlns:a16="http://schemas.microsoft.com/office/drawing/2014/main" id="{28C8B19A-6FC1-2B71-0BFB-9274CBF396B9}"/>
              </a:ext>
            </a:extLst>
          </p:cNvPr>
          <p:cNvSpPr>
            <a:spLocks noGrp="1"/>
          </p:cNvSpPr>
          <p:nvPr>
            <p:ph sz="quarter" idx="13"/>
          </p:nvPr>
        </p:nvSpPr>
        <p:spPr>
          <a:xfrm>
            <a:off x="-1" y="1896472"/>
            <a:ext cx="8139660" cy="3557904"/>
          </a:xfrm>
        </p:spPr>
        <p:txBody>
          <a:bodyPr rtlCol="0">
            <a:normAutofit/>
          </a:bodyPr>
          <a:lstStyle>
            <a:lvl1pPr marL="342900" indent="-342900">
              <a:buFont typeface="+mj-lt"/>
              <a:buAutoNum type="arabicPeriod"/>
              <a:defRPr sz="1400"/>
            </a:lvl1pPr>
            <a:lvl2pPr marL="571500" indent="-3429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marL="1257300" indent="-342900">
              <a:buFont typeface="+mj-lt"/>
              <a:buAutoNum type="arabicPeriod"/>
              <a:defRPr sz="14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8" name="Ovale 7">
            <a:extLst>
              <a:ext uri="{FF2B5EF4-FFF2-40B4-BE49-F238E27FC236}">
                <a16:creationId xmlns:a16="http://schemas.microsoft.com/office/drawing/2014/main" id="{175C8E38-E957-9E3C-9A05-717C0F009AB9}"/>
              </a:ext>
            </a:extLst>
          </p:cNvPr>
          <p:cNvSpPr/>
          <p:nvPr userDrawn="1"/>
        </p:nvSpPr>
        <p:spPr>
          <a:xfrm>
            <a:off x="8552512" y="3218512"/>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 name="Espace réservé du numéro de diapositive 5">
            <a:extLst>
              <a:ext uri="{FF2B5EF4-FFF2-40B4-BE49-F238E27FC236}">
                <a16:creationId xmlns:a16="http://schemas.microsoft.com/office/drawing/2014/main" id="{01E193C2-09EC-BB41-5A34-007D34EB8B49}"/>
              </a:ext>
            </a:extLst>
          </p:cNvPr>
          <p:cNvSpPr>
            <a:spLocks noGrp="1"/>
          </p:cNvSpPr>
          <p:nvPr>
            <p:ph type="sldNum" sz="quarter" idx="12"/>
          </p:nvPr>
        </p:nvSpPr>
        <p:spPr>
          <a:xfrm>
            <a:off x="11762793" y="100701"/>
            <a:ext cx="429207" cy="365125"/>
          </a:xfrm>
        </p:spPr>
        <p:txBody>
          <a:bodyPr rtlCol="0"/>
          <a:lstStyle/>
          <a:p>
            <a:pPr rtl="0"/>
            <a:fld id="{CC057153-B650-4DEB-B370-79DDCFDCE934}" type="slidenum">
              <a:rPr lang="en-US" smtClean="0"/>
              <a:t>‹N°›</a:t>
            </a:fld>
            <a:endParaRPr lang="en-US"/>
          </a:p>
        </p:txBody>
      </p:sp>
    </p:spTree>
    <p:extLst>
      <p:ext uri="{BB962C8B-B14F-4D97-AF65-F5344CB8AC3E}">
        <p14:creationId xmlns:p14="http://schemas.microsoft.com/office/powerpoint/2010/main" val="1955792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4019F8-742E-9EEF-F591-C9666AC32AF1}"/>
              </a:ext>
            </a:extLst>
          </p:cNvPr>
          <p:cNvSpPr>
            <a:spLocks noGrp="1"/>
          </p:cNvSpPr>
          <p:nvPr>
            <p:ph type="title"/>
          </p:nvPr>
        </p:nvSpPr>
        <p:spPr>
          <a:xfrm>
            <a:off x="-18288" y="82296"/>
            <a:ext cx="5898630" cy="1628639"/>
          </a:xfrm>
        </p:spPr>
        <p:txBody>
          <a:bodyPr rtlCol="0" anchor="t">
            <a:normAutofit/>
          </a:bodyPr>
          <a:lstStyle>
            <a:lvl1pPr>
              <a:defRPr sz="5600"/>
            </a:lvl1pPr>
          </a:lstStyle>
          <a:p>
            <a:pPr rtl="0"/>
            <a:r>
              <a:rPr lang="fr"/>
              <a:t>Modifiez le style du titre</a:t>
            </a:r>
          </a:p>
        </p:txBody>
      </p:sp>
      <p:sp>
        <p:nvSpPr>
          <p:cNvPr id="4" name="Espace réservé du pied de page 3">
            <a:extLst>
              <a:ext uri="{FF2B5EF4-FFF2-40B4-BE49-F238E27FC236}">
                <a16:creationId xmlns:a16="http://schemas.microsoft.com/office/drawing/2014/main" id="{0B12CFE6-D05E-5478-B3A4-81DC4DCD7410}"/>
              </a:ext>
            </a:extLst>
          </p:cNvPr>
          <p:cNvSpPr>
            <a:spLocks noGrp="1"/>
          </p:cNvSpPr>
          <p:nvPr>
            <p:ph type="ftr" sz="quarter" idx="11"/>
          </p:nvPr>
        </p:nvSpPr>
        <p:spPr>
          <a:xfrm>
            <a:off x="6190488" y="118818"/>
            <a:ext cx="5275973" cy="365125"/>
          </a:xfrm>
        </p:spPr>
        <p:txBody>
          <a:bodyPr rtlCol="0"/>
          <a:lstStyle/>
          <a:p>
            <a:pPr rtl="0"/>
            <a:r>
              <a:rPr lang="fr"/>
              <a:t>Exemple de texte de pied de page</a:t>
            </a:r>
          </a:p>
        </p:txBody>
      </p:sp>
      <p:sp>
        <p:nvSpPr>
          <p:cNvPr id="5" name="Espace réservé du numéro de diapositive 4">
            <a:extLst>
              <a:ext uri="{FF2B5EF4-FFF2-40B4-BE49-F238E27FC236}">
                <a16:creationId xmlns:a16="http://schemas.microsoft.com/office/drawing/2014/main" id="{626B86D3-24E1-029E-BA22-9F17F9517D65}"/>
              </a:ext>
            </a:extLst>
          </p:cNvPr>
          <p:cNvSpPr>
            <a:spLocks noGrp="1"/>
          </p:cNvSpPr>
          <p:nvPr>
            <p:ph type="sldNum" sz="quarter" idx="12"/>
          </p:nvPr>
        </p:nvSpPr>
        <p:spPr>
          <a:xfrm>
            <a:off x="11762793" y="110219"/>
            <a:ext cx="429207" cy="365125"/>
          </a:xfrm>
        </p:spPr>
        <p:txBody>
          <a:bodyPr rtlCol="0"/>
          <a:lstStyle/>
          <a:p>
            <a:pPr rtl="0"/>
            <a:fld id="{CC057153-B650-4DEB-B370-79DDCFDCE934}" type="slidenum">
              <a:rPr lang="en-US" smtClean="0"/>
              <a:t>‹N°›</a:t>
            </a:fld>
            <a:endParaRPr lang="en-US"/>
          </a:p>
        </p:txBody>
      </p:sp>
      <p:sp>
        <p:nvSpPr>
          <p:cNvPr id="7" name="Espace réservé du contenu 6">
            <a:extLst>
              <a:ext uri="{FF2B5EF4-FFF2-40B4-BE49-F238E27FC236}">
                <a16:creationId xmlns:a16="http://schemas.microsoft.com/office/drawing/2014/main" id="{28C8B19A-6FC1-2B71-0BFB-9274CBF396B9}"/>
              </a:ext>
            </a:extLst>
          </p:cNvPr>
          <p:cNvSpPr>
            <a:spLocks noGrp="1"/>
          </p:cNvSpPr>
          <p:nvPr>
            <p:ph sz="quarter" idx="13"/>
          </p:nvPr>
        </p:nvSpPr>
        <p:spPr>
          <a:xfrm>
            <a:off x="6190488" y="2577705"/>
            <a:ext cx="5895668" cy="4266084"/>
          </a:xfrm>
        </p:spPr>
        <p:txBody>
          <a:bodyPr rtlCol="0" anchor="b">
            <a:normAutofit/>
          </a:bodyPr>
          <a:lstStyle>
            <a:lvl1pPr marL="342900" indent="-342900">
              <a:buFont typeface="+mj-lt"/>
              <a:buAutoNum type="arabicPeriod"/>
              <a:defRPr sz="1400"/>
            </a:lvl1pPr>
            <a:lvl2pPr marL="571500" indent="-3429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marL="1257300" indent="-342900">
              <a:buFont typeface="+mj-lt"/>
              <a:buAutoNum type="arabicPeriod"/>
              <a:defRPr sz="14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pic>
        <p:nvPicPr>
          <p:cNvPr id="3" name="Graphisme 2">
            <a:extLst>
              <a:ext uri="{FF2B5EF4-FFF2-40B4-BE49-F238E27FC236}">
                <a16:creationId xmlns:a16="http://schemas.microsoft.com/office/drawing/2014/main" id="{2229A90D-5A73-BC75-5D99-5E652EA0F3C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5464" y="5857382"/>
            <a:ext cx="1005840" cy="1005840"/>
          </a:xfrm>
          <a:prstGeom prst="rect">
            <a:avLst/>
          </a:prstGeom>
        </p:spPr>
      </p:pic>
    </p:spTree>
    <p:extLst>
      <p:ext uri="{BB962C8B-B14F-4D97-AF65-F5344CB8AC3E}">
        <p14:creationId xmlns:p14="http://schemas.microsoft.com/office/powerpoint/2010/main" val="2130571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rdre du jour avec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4019F8-742E-9EEF-F591-C9666AC32AF1}"/>
              </a:ext>
            </a:extLst>
          </p:cNvPr>
          <p:cNvSpPr>
            <a:spLocks noGrp="1"/>
          </p:cNvSpPr>
          <p:nvPr>
            <p:ph type="title"/>
          </p:nvPr>
        </p:nvSpPr>
        <p:spPr>
          <a:xfrm>
            <a:off x="6166396" y="621792"/>
            <a:ext cx="5386715" cy="1816898"/>
          </a:xfrm>
        </p:spPr>
        <p:txBody>
          <a:bodyPr rtlCol="0" anchor="t">
            <a:noAutofit/>
          </a:bodyPr>
          <a:lstStyle>
            <a:lvl1pPr>
              <a:defRPr sz="5600"/>
            </a:lvl1pPr>
          </a:lstStyle>
          <a:p>
            <a:pPr rtl="0"/>
            <a:r>
              <a:rPr lang="fr"/>
              <a:t>Modifiez le style du titre</a:t>
            </a:r>
          </a:p>
        </p:txBody>
      </p:sp>
      <p:sp>
        <p:nvSpPr>
          <p:cNvPr id="8" name="Espace réservé d’image 7">
            <a:extLst>
              <a:ext uri="{FF2B5EF4-FFF2-40B4-BE49-F238E27FC236}">
                <a16:creationId xmlns:a16="http://schemas.microsoft.com/office/drawing/2014/main" id="{9AC20259-235D-F9C3-3788-C1457976F5AC}"/>
              </a:ext>
            </a:extLst>
          </p:cNvPr>
          <p:cNvSpPr>
            <a:spLocks noGrp="1"/>
          </p:cNvSpPr>
          <p:nvPr>
            <p:ph type="pic" sz="quarter" idx="14" hasCustomPrompt="1"/>
          </p:nvPr>
        </p:nvSpPr>
        <p:spPr>
          <a:xfrm>
            <a:off x="0" y="0"/>
            <a:ext cx="5906642" cy="6858000"/>
          </a:xfrm>
          <a:blipFill>
            <a:blip r:embed="rId2">
              <a:alphaModFix amt="70000"/>
            </a:blip>
            <a:stretch>
              <a:fillRect/>
            </a:stretch>
          </a:blipFill>
        </p:spPr>
        <p:txBody>
          <a:bodyPr rtlCol="0"/>
          <a:lstStyle>
            <a:lvl1pPr>
              <a:defRPr/>
            </a:lvl1pPr>
          </a:lstStyle>
          <a:p>
            <a:pPr rtl="0"/>
            <a:r>
              <a:rPr lang="fr"/>
              <a:t> </a:t>
            </a:r>
          </a:p>
        </p:txBody>
      </p:sp>
      <p:sp>
        <p:nvSpPr>
          <p:cNvPr id="4" name="Espace réservé du pied de page 3">
            <a:extLst>
              <a:ext uri="{FF2B5EF4-FFF2-40B4-BE49-F238E27FC236}">
                <a16:creationId xmlns:a16="http://schemas.microsoft.com/office/drawing/2014/main" id="{0B12CFE6-D05E-5478-B3A4-81DC4DCD7410}"/>
              </a:ext>
            </a:extLst>
          </p:cNvPr>
          <p:cNvSpPr>
            <a:spLocks noGrp="1"/>
          </p:cNvSpPr>
          <p:nvPr>
            <p:ph type="ftr" sz="quarter" idx="11"/>
          </p:nvPr>
        </p:nvSpPr>
        <p:spPr>
          <a:xfrm>
            <a:off x="6190488" y="110364"/>
            <a:ext cx="5349239" cy="365125"/>
          </a:xfrm>
        </p:spPr>
        <p:txBody>
          <a:bodyPr rtlCol="0"/>
          <a:lstStyle/>
          <a:p>
            <a:pPr rtl="0"/>
            <a:r>
              <a:rPr lang="fr"/>
              <a:t>Exemple de texte de pied de page</a:t>
            </a:r>
          </a:p>
        </p:txBody>
      </p:sp>
      <p:sp>
        <p:nvSpPr>
          <p:cNvPr id="5" name="Espace réservé du numéro de diapositive 4">
            <a:extLst>
              <a:ext uri="{FF2B5EF4-FFF2-40B4-BE49-F238E27FC236}">
                <a16:creationId xmlns:a16="http://schemas.microsoft.com/office/drawing/2014/main" id="{626B86D3-24E1-029E-BA22-9F17F9517D65}"/>
              </a:ext>
            </a:extLst>
          </p:cNvPr>
          <p:cNvSpPr>
            <a:spLocks noGrp="1"/>
          </p:cNvSpPr>
          <p:nvPr>
            <p:ph type="sldNum" sz="quarter" idx="12"/>
          </p:nvPr>
        </p:nvSpPr>
        <p:spPr>
          <a:xfrm>
            <a:off x="11762793" y="110364"/>
            <a:ext cx="429207" cy="365125"/>
          </a:xfrm>
        </p:spPr>
        <p:txBody>
          <a:bodyPr rtlCol="0"/>
          <a:lstStyle/>
          <a:p>
            <a:pPr rtl="0"/>
            <a:fld id="{CC057153-B650-4DEB-B370-79DDCFDCE934}" type="slidenum">
              <a:rPr lang="en-US" smtClean="0"/>
              <a:t>‹N°›</a:t>
            </a:fld>
            <a:endParaRPr lang="en-US"/>
          </a:p>
        </p:txBody>
      </p:sp>
      <p:sp>
        <p:nvSpPr>
          <p:cNvPr id="7" name="Espace réservé du contenu 6">
            <a:extLst>
              <a:ext uri="{FF2B5EF4-FFF2-40B4-BE49-F238E27FC236}">
                <a16:creationId xmlns:a16="http://schemas.microsoft.com/office/drawing/2014/main" id="{28C8B19A-6FC1-2B71-0BFB-9274CBF396B9}"/>
              </a:ext>
            </a:extLst>
          </p:cNvPr>
          <p:cNvSpPr>
            <a:spLocks noGrp="1"/>
          </p:cNvSpPr>
          <p:nvPr>
            <p:ph sz="quarter" idx="13"/>
          </p:nvPr>
        </p:nvSpPr>
        <p:spPr>
          <a:xfrm>
            <a:off x="6190488" y="2740228"/>
            <a:ext cx="5906642" cy="4096512"/>
          </a:xfrm>
        </p:spPr>
        <p:txBody>
          <a:bodyPr rtlCol="0" anchor="b">
            <a:normAutofit/>
          </a:bodyPr>
          <a:lstStyle>
            <a:lvl1pPr marL="342900" indent="-342900">
              <a:buFont typeface="+mj-lt"/>
              <a:buAutoNum type="arabicPeriod"/>
              <a:defRPr sz="1400"/>
            </a:lvl1pPr>
            <a:lvl2pPr marL="571500" indent="-3429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marL="1257300" indent="-342900">
              <a:buFont typeface="+mj-lt"/>
              <a:buAutoNum type="arabicPeriod"/>
              <a:defRPr sz="14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Tree>
    <p:extLst>
      <p:ext uri="{BB962C8B-B14F-4D97-AF65-F5344CB8AC3E}">
        <p14:creationId xmlns:p14="http://schemas.microsoft.com/office/powerpoint/2010/main" val="572153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rdre du jour avec Imag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4019F8-742E-9EEF-F591-C9666AC32AF1}"/>
              </a:ext>
            </a:extLst>
          </p:cNvPr>
          <p:cNvSpPr>
            <a:spLocks noGrp="1"/>
          </p:cNvSpPr>
          <p:nvPr>
            <p:ph type="title"/>
          </p:nvPr>
        </p:nvSpPr>
        <p:spPr>
          <a:xfrm>
            <a:off x="-18288" y="82296"/>
            <a:ext cx="7534384" cy="3513095"/>
          </a:xfrm>
        </p:spPr>
        <p:txBody>
          <a:bodyPr rtlCol="0" anchor="t" anchorCtr="0">
            <a:noAutofit/>
          </a:bodyPr>
          <a:lstStyle>
            <a:lvl1pPr>
              <a:defRPr sz="5600"/>
            </a:lvl1pPr>
          </a:lstStyle>
          <a:p>
            <a:pPr rtl="0"/>
            <a:r>
              <a:rPr lang="fr"/>
              <a:t>Modifiez le style du titre</a:t>
            </a:r>
          </a:p>
        </p:txBody>
      </p:sp>
      <p:sp>
        <p:nvSpPr>
          <p:cNvPr id="7" name="Espace réservé du contenu 6">
            <a:extLst>
              <a:ext uri="{FF2B5EF4-FFF2-40B4-BE49-F238E27FC236}">
                <a16:creationId xmlns:a16="http://schemas.microsoft.com/office/drawing/2014/main" id="{28C8B19A-6FC1-2B71-0BFB-9274CBF396B9}"/>
              </a:ext>
            </a:extLst>
          </p:cNvPr>
          <p:cNvSpPr>
            <a:spLocks noGrp="1"/>
          </p:cNvSpPr>
          <p:nvPr>
            <p:ph sz="quarter" idx="13"/>
          </p:nvPr>
        </p:nvSpPr>
        <p:spPr>
          <a:xfrm>
            <a:off x="3476116" y="4017192"/>
            <a:ext cx="4063655" cy="2814212"/>
          </a:xfrm>
        </p:spPr>
        <p:txBody>
          <a:bodyPr rtlCol="0" anchor="b" anchorCtr="0">
            <a:normAutofit/>
          </a:bodyPr>
          <a:lstStyle>
            <a:lvl1pPr marL="342900" indent="-342900" algn="r">
              <a:buFont typeface="+mj-lt"/>
              <a:buAutoNum type="arabicPeriod"/>
              <a:defRPr sz="1400"/>
            </a:lvl1pPr>
            <a:lvl2pPr marL="571500" indent="-342900" algn="r">
              <a:buFont typeface="+mj-lt"/>
              <a:buAutoNum type="arabicPeriod"/>
              <a:defRPr sz="1400"/>
            </a:lvl2pPr>
            <a:lvl3pPr marL="800100" indent="-342900" algn="r">
              <a:buFont typeface="+mj-lt"/>
              <a:buAutoNum type="arabicPeriod"/>
              <a:defRPr sz="1400"/>
            </a:lvl3pPr>
            <a:lvl4pPr marL="1028700" indent="-342900" algn="r">
              <a:buFont typeface="+mj-lt"/>
              <a:buAutoNum type="arabicPeriod"/>
              <a:defRPr sz="1400"/>
            </a:lvl4pPr>
            <a:lvl5pPr marL="1257300" indent="-342900" algn="r">
              <a:buFont typeface="+mj-lt"/>
              <a:buAutoNum type="arabicPeriod"/>
              <a:defRPr sz="14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3" name="Espace réservé du pied de page 3">
            <a:extLst>
              <a:ext uri="{FF2B5EF4-FFF2-40B4-BE49-F238E27FC236}">
                <a16:creationId xmlns:a16="http://schemas.microsoft.com/office/drawing/2014/main" id="{0E7C9240-617B-1770-A044-328C31CB6A15}"/>
              </a:ext>
            </a:extLst>
          </p:cNvPr>
          <p:cNvSpPr>
            <a:spLocks noGrp="1"/>
          </p:cNvSpPr>
          <p:nvPr>
            <p:ph type="ftr" sz="quarter" idx="11"/>
          </p:nvPr>
        </p:nvSpPr>
        <p:spPr>
          <a:xfrm>
            <a:off x="7704945" y="118818"/>
            <a:ext cx="3779918" cy="365125"/>
          </a:xfrm>
        </p:spPr>
        <p:txBody>
          <a:bodyPr rtlCol="0"/>
          <a:lstStyle/>
          <a:p>
            <a:pPr rtl="0"/>
            <a:r>
              <a:rPr lang="fr"/>
              <a:t>Exemple de texte de pied de page</a:t>
            </a:r>
          </a:p>
        </p:txBody>
      </p:sp>
      <p:sp>
        <p:nvSpPr>
          <p:cNvPr id="5" name="Espace réservé du numéro de diapositive 4">
            <a:extLst>
              <a:ext uri="{FF2B5EF4-FFF2-40B4-BE49-F238E27FC236}">
                <a16:creationId xmlns:a16="http://schemas.microsoft.com/office/drawing/2014/main" id="{626B86D3-24E1-029E-BA22-9F17F9517D65}"/>
              </a:ext>
            </a:extLst>
          </p:cNvPr>
          <p:cNvSpPr>
            <a:spLocks noGrp="1"/>
          </p:cNvSpPr>
          <p:nvPr>
            <p:ph type="sldNum" sz="quarter" idx="12"/>
          </p:nvPr>
        </p:nvSpPr>
        <p:spPr>
          <a:xfrm>
            <a:off x="11762793" y="110364"/>
            <a:ext cx="429207" cy="365125"/>
          </a:xfrm>
        </p:spPr>
        <p:txBody>
          <a:bodyPr rtlCol="0"/>
          <a:lstStyle/>
          <a:p>
            <a:pPr rtl="0"/>
            <a:fld id="{CC057153-B650-4DEB-B370-79DDCFDCE934}" type="slidenum">
              <a:rPr lang="en-US" smtClean="0"/>
              <a:t>‹N°›</a:t>
            </a:fld>
            <a:endParaRPr lang="en-US"/>
          </a:p>
        </p:txBody>
      </p:sp>
      <p:sp>
        <p:nvSpPr>
          <p:cNvPr id="11" name="Espace réservé d’image 10">
            <a:extLst>
              <a:ext uri="{FF2B5EF4-FFF2-40B4-BE49-F238E27FC236}">
                <a16:creationId xmlns:a16="http://schemas.microsoft.com/office/drawing/2014/main" id="{C7452E47-6DDB-EA53-7FB9-2BA726EB77DA}"/>
              </a:ext>
            </a:extLst>
          </p:cNvPr>
          <p:cNvSpPr>
            <a:spLocks noGrp="1"/>
          </p:cNvSpPr>
          <p:nvPr>
            <p:ph type="pic" sz="quarter" idx="14" hasCustomPrompt="1"/>
          </p:nvPr>
        </p:nvSpPr>
        <p:spPr>
          <a:xfrm>
            <a:off x="7772400" y="989351"/>
            <a:ext cx="4284026" cy="5789588"/>
          </a:xfrm>
          <a:blipFill>
            <a:blip r:embed="rId2">
              <a:alphaModFix amt="70000"/>
            </a:blip>
            <a:stretch>
              <a:fillRect/>
            </a:stretch>
          </a:blipFill>
        </p:spPr>
        <p:txBody>
          <a:bodyPr rtlCol="0"/>
          <a:lstStyle>
            <a:lvl1pPr>
              <a:defRPr lang="en-US" dirty="0"/>
            </a:lvl1pPr>
          </a:lstStyle>
          <a:p>
            <a:pPr rtl="0"/>
            <a:r>
              <a:rPr lang="fr"/>
              <a:t> </a:t>
            </a:r>
          </a:p>
        </p:txBody>
      </p:sp>
      <p:pic>
        <p:nvPicPr>
          <p:cNvPr id="6" name="Graphisme 5">
            <a:extLst>
              <a:ext uri="{FF2B5EF4-FFF2-40B4-BE49-F238E27FC236}">
                <a16:creationId xmlns:a16="http://schemas.microsoft.com/office/drawing/2014/main" id="{1556323E-CFBE-3917-9F8D-C2431E41FB0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03206" y="6047419"/>
            <a:ext cx="731520" cy="731520"/>
          </a:xfrm>
          <a:prstGeom prst="rect">
            <a:avLst/>
          </a:prstGeom>
        </p:spPr>
      </p:pic>
    </p:spTree>
    <p:extLst>
      <p:ext uri="{BB962C8B-B14F-4D97-AF65-F5344CB8AC3E}">
        <p14:creationId xmlns:p14="http://schemas.microsoft.com/office/powerpoint/2010/main" val="2684989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u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7433D9-FD02-59E2-0F81-A0B7201D2DA0}"/>
              </a:ext>
            </a:extLst>
          </p:cNvPr>
          <p:cNvSpPr>
            <a:spLocks noGrp="1"/>
          </p:cNvSpPr>
          <p:nvPr>
            <p:ph type="title"/>
          </p:nvPr>
        </p:nvSpPr>
        <p:spPr>
          <a:xfrm>
            <a:off x="-18288" y="82296"/>
            <a:ext cx="4390515" cy="2418146"/>
          </a:xfrm>
        </p:spPr>
        <p:txBody>
          <a:bodyPr rtlCol="0">
            <a:normAutofit/>
          </a:bodyPr>
          <a:lstStyle>
            <a:lvl1pPr>
              <a:defRPr sz="5600"/>
            </a:lvl1pPr>
          </a:lstStyle>
          <a:p>
            <a:pPr rtl="0"/>
            <a:r>
              <a:rPr lang="fr"/>
              <a:t>Modifiez le style du titre</a:t>
            </a:r>
          </a:p>
        </p:txBody>
      </p:sp>
      <p:sp>
        <p:nvSpPr>
          <p:cNvPr id="8" name="Espace réservé du contenu 7">
            <a:extLst>
              <a:ext uri="{FF2B5EF4-FFF2-40B4-BE49-F238E27FC236}">
                <a16:creationId xmlns:a16="http://schemas.microsoft.com/office/drawing/2014/main" id="{7D633F00-464B-3088-812A-40496FD1021A}"/>
              </a:ext>
            </a:extLst>
          </p:cNvPr>
          <p:cNvSpPr>
            <a:spLocks noGrp="1"/>
          </p:cNvSpPr>
          <p:nvPr>
            <p:ph sz="quarter" idx="13"/>
          </p:nvPr>
        </p:nvSpPr>
        <p:spPr>
          <a:xfrm>
            <a:off x="0" y="4373735"/>
            <a:ext cx="4389120" cy="2459736"/>
          </a:xfrm>
        </p:spPr>
        <p:txBody>
          <a:bodyPr rtlCol="0" anchor="b"/>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7" name="Espace réservé du pied de page 6">
            <a:extLst>
              <a:ext uri="{FF2B5EF4-FFF2-40B4-BE49-F238E27FC236}">
                <a16:creationId xmlns:a16="http://schemas.microsoft.com/office/drawing/2014/main" id="{EB560304-B220-9740-0823-17F13E1DFD7F}"/>
              </a:ext>
            </a:extLst>
          </p:cNvPr>
          <p:cNvSpPr>
            <a:spLocks noGrp="1"/>
          </p:cNvSpPr>
          <p:nvPr>
            <p:ph type="ftr" sz="quarter" idx="15"/>
          </p:nvPr>
        </p:nvSpPr>
        <p:spPr>
          <a:xfrm>
            <a:off x="6190488" y="110364"/>
            <a:ext cx="5358238" cy="365125"/>
          </a:xfrm>
        </p:spPr>
        <p:txBody>
          <a:bodyPr rtlCol="0"/>
          <a:lstStyle/>
          <a:p>
            <a:pPr rtl="0"/>
            <a:r>
              <a:rPr lang="fr"/>
              <a:t>Exemple de texte de pied de page</a:t>
            </a:r>
          </a:p>
        </p:txBody>
      </p:sp>
      <p:sp>
        <p:nvSpPr>
          <p:cNvPr id="9" name="Espace réservé du numéro de diapositive 8">
            <a:extLst>
              <a:ext uri="{FF2B5EF4-FFF2-40B4-BE49-F238E27FC236}">
                <a16:creationId xmlns:a16="http://schemas.microsoft.com/office/drawing/2014/main" id="{A6D8939A-F7AC-2C38-E1F0-99EA290DC600}"/>
              </a:ext>
            </a:extLst>
          </p:cNvPr>
          <p:cNvSpPr>
            <a:spLocks noGrp="1"/>
          </p:cNvSpPr>
          <p:nvPr>
            <p:ph type="sldNum" sz="quarter" idx="16"/>
          </p:nvPr>
        </p:nvSpPr>
        <p:spPr>
          <a:xfrm>
            <a:off x="11762793" y="110364"/>
            <a:ext cx="429207" cy="365125"/>
          </a:xfrm>
        </p:spPr>
        <p:txBody>
          <a:bodyPr rtlCol="0"/>
          <a:lstStyle/>
          <a:p>
            <a:pPr rtl="0"/>
            <a:fld id="{CC057153-B650-4DEB-B370-79DDCFDCE934}" type="slidenum">
              <a:rPr lang="en-US" smtClean="0"/>
              <a:pPr rtl="0"/>
              <a:t>‹N°›</a:t>
            </a:fld>
            <a:endParaRPr lang="en-US"/>
          </a:p>
        </p:txBody>
      </p:sp>
      <p:sp>
        <p:nvSpPr>
          <p:cNvPr id="3" name="Espace réservé de la date 2">
            <a:extLst>
              <a:ext uri="{FF2B5EF4-FFF2-40B4-BE49-F238E27FC236}">
                <a16:creationId xmlns:a16="http://schemas.microsoft.com/office/drawing/2014/main" id="{7EB9051D-F4ED-4EE6-2F1F-2E67035938D8}"/>
              </a:ext>
            </a:extLst>
          </p:cNvPr>
          <p:cNvSpPr>
            <a:spLocks noGrp="1"/>
          </p:cNvSpPr>
          <p:nvPr>
            <p:ph type="dt" sz="half" idx="14"/>
          </p:nvPr>
        </p:nvSpPr>
        <p:spPr>
          <a:xfrm>
            <a:off x="6190488" y="6468346"/>
            <a:ext cx="2899852" cy="365125"/>
          </a:xfrm>
        </p:spPr>
        <p:txBody>
          <a:bodyPr rtlCol="0" anchor="b"/>
          <a:lstStyle/>
          <a:p>
            <a:pPr rtl="0"/>
            <a:endParaRPr lang="en-US"/>
          </a:p>
        </p:txBody>
      </p:sp>
      <p:sp>
        <p:nvSpPr>
          <p:cNvPr id="4" name="Ovale 3">
            <a:extLst>
              <a:ext uri="{FF2B5EF4-FFF2-40B4-BE49-F238E27FC236}">
                <a16:creationId xmlns:a16="http://schemas.microsoft.com/office/drawing/2014/main" id="{355DE040-A555-DAC9-D08D-73A80FFBC53C}"/>
              </a:ext>
            </a:extLst>
          </p:cNvPr>
          <p:cNvSpPr/>
          <p:nvPr userDrawn="1"/>
        </p:nvSpPr>
        <p:spPr>
          <a:xfrm>
            <a:off x="8540137" y="3189732"/>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3367306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u 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7433D9-FD02-59E2-0F81-A0B7201D2DA0}"/>
              </a:ext>
            </a:extLst>
          </p:cNvPr>
          <p:cNvSpPr>
            <a:spLocks noGrp="1"/>
          </p:cNvSpPr>
          <p:nvPr>
            <p:ph type="title"/>
          </p:nvPr>
        </p:nvSpPr>
        <p:spPr>
          <a:xfrm>
            <a:off x="539645" y="987552"/>
            <a:ext cx="5366480" cy="4044508"/>
          </a:xfrm>
        </p:spPr>
        <p:txBody>
          <a:bodyPr rtlCol="0">
            <a:normAutofit/>
          </a:bodyPr>
          <a:lstStyle>
            <a:lvl1pPr>
              <a:defRPr sz="5600"/>
            </a:lvl1pPr>
          </a:lstStyle>
          <a:p>
            <a:pPr rtl="0"/>
            <a:r>
              <a:rPr lang="fr"/>
              <a:t>Modifiez le style du titre</a:t>
            </a:r>
          </a:p>
        </p:txBody>
      </p:sp>
      <p:sp>
        <p:nvSpPr>
          <p:cNvPr id="4" name="Espace réservé du pied de page 4">
            <a:extLst>
              <a:ext uri="{FF2B5EF4-FFF2-40B4-BE49-F238E27FC236}">
                <a16:creationId xmlns:a16="http://schemas.microsoft.com/office/drawing/2014/main" id="{4F0A24D4-6DA5-79FF-03B8-B42156C29A10}"/>
              </a:ext>
            </a:extLst>
          </p:cNvPr>
          <p:cNvSpPr>
            <a:spLocks noGrp="1"/>
          </p:cNvSpPr>
          <p:nvPr>
            <p:ph type="ftr" sz="quarter" idx="11"/>
          </p:nvPr>
        </p:nvSpPr>
        <p:spPr>
          <a:xfrm>
            <a:off x="532150" y="100701"/>
            <a:ext cx="5366480" cy="365125"/>
          </a:xfrm>
        </p:spPr>
        <p:txBody>
          <a:bodyPr rtlCol="0"/>
          <a:lstStyle/>
          <a:p>
            <a:pPr rtl="0"/>
            <a:r>
              <a:rPr lang="fr"/>
              <a:t>Exemple de texte de pied de page</a:t>
            </a:r>
          </a:p>
        </p:txBody>
      </p:sp>
      <p:sp>
        <p:nvSpPr>
          <p:cNvPr id="3" name="Espace réservé de la date 3">
            <a:extLst>
              <a:ext uri="{FF2B5EF4-FFF2-40B4-BE49-F238E27FC236}">
                <a16:creationId xmlns:a16="http://schemas.microsoft.com/office/drawing/2014/main" id="{95496777-32C7-B10A-B939-8EEC9C873F21}"/>
              </a:ext>
            </a:extLst>
          </p:cNvPr>
          <p:cNvSpPr>
            <a:spLocks noGrp="1"/>
          </p:cNvSpPr>
          <p:nvPr>
            <p:ph type="dt" sz="half" idx="10"/>
          </p:nvPr>
        </p:nvSpPr>
        <p:spPr>
          <a:xfrm>
            <a:off x="6190488" y="100701"/>
            <a:ext cx="2940449" cy="365125"/>
          </a:xfrm>
        </p:spPr>
        <p:txBody>
          <a:bodyPr rtlCol="0"/>
          <a:lstStyle/>
          <a:p>
            <a:pPr rtl="0"/>
            <a:endParaRPr lang="en-US"/>
          </a:p>
        </p:txBody>
      </p:sp>
      <p:sp>
        <p:nvSpPr>
          <p:cNvPr id="6" name="Espace réservé du numéro de diapositive 5">
            <a:extLst>
              <a:ext uri="{FF2B5EF4-FFF2-40B4-BE49-F238E27FC236}">
                <a16:creationId xmlns:a16="http://schemas.microsoft.com/office/drawing/2014/main" id="{D33C2CAA-FD7B-3168-42A9-81A6AA4BC761}"/>
              </a:ext>
            </a:extLst>
          </p:cNvPr>
          <p:cNvSpPr>
            <a:spLocks noGrp="1"/>
          </p:cNvSpPr>
          <p:nvPr>
            <p:ph type="sldNum" sz="quarter" idx="12"/>
          </p:nvPr>
        </p:nvSpPr>
        <p:spPr>
          <a:xfrm>
            <a:off x="11105731" y="100701"/>
            <a:ext cx="429207" cy="365125"/>
          </a:xfrm>
        </p:spPr>
        <p:txBody>
          <a:bodyPr rtlCol="0"/>
          <a:lstStyle/>
          <a:p>
            <a:pPr rtl="0"/>
            <a:fld id="{CC057153-B650-4DEB-B370-79DDCFDCE934}" type="slidenum">
              <a:rPr lang="en-US" smtClean="0"/>
              <a:t>‹N°›</a:t>
            </a:fld>
            <a:endParaRPr lang="en-US"/>
          </a:p>
        </p:txBody>
      </p:sp>
      <p:sp>
        <p:nvSpPr>
          <p:cNvPr id="8" name="Espace réservé du contenu 7">
            <a:extLst>
              <a:ext uri="{FF2B5EF4-FFF2-40B4-BE49-F238E27FC236}">
                <a16:creationId xmlns:a16="http://schemas.microsoft.com/office/drawing/2014/main" id="{D42D62A0-8127-CE86-0633-0D65E1E136F7}"/>
              </a:ext>
            </a:extLst>
          </p:cNvPr>
          <p:cNvSpPr>
            <a:spLocks noGrp="1"/>
          </p:cNvSpPr>
          <p:nvPr>
            <p:ph sz="quarter" idx="13"/>
          </p:nvPr>
        </p:nvSpPr>
        <p:spPr>
          <a:xfrm>
            <a:off x="6190488" y="969264"/>
            <a:ext cx="5340096" cy="4041648"/>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Tree>
    <p:extLst>
      <p:ext uri="{BB962C8B-B14F-4D97-AF65-F5344CB8AC3E}">
        <p14:creationId xmlns:p14="http://schemas.microsoft.com/office/powerpoint/2010/main" val="277281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u 4">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C0178B15-836F-D50E-D616-40C9373248FF}"/>
              </a:ext>
            </a:extLst>
          </p:cNvPr>
          <p:cNvSpPr>
            <a:spLocks noGrp="1"/>
          </p:cNvSpPr>
          <p:nvPr>
            <p:ph type="title"/>
          </p:nvPr>
        </p:nvSpPr>
        <p:spPr>
          <a:xfrm>
            <a:off x="539645" y="987552"/>
            <a:ext cx="5366480" cy="4044508"/>
          </a:xfrm>
        </p:spPr>
        <p:txBody>
          <a:bodyPr rtlCol="0">
            <a:normAutofit/>
          </a:bodyPr>
          <a:lstStyle>
            <a:lvl1pPr>
              <a:defRPr sz="5600"/>
            </a:lvl1pPr>
          </a:lstStyle>
          <a:p>
            <a:pPr rtl="0"/>
            <a:r>
              <a:rPr lang="fr"/>
              <a:t>Modifiez le style du titre</a:t>
            </a:r>
          </a:p>
        </p:txBody>
      </p:sp>
      <p:sp>
        <p:nvSpPr>
          <p:cNvPr id="3" name="Espace réservé du pied de page 4">
            <a:extLst>
              <a:ext uri="{FF2B5EF4-FFF2-40B4-BE49-F238E27FC236}">
                <a16:creationId xmlns:a16="http://schemas.microsoft.com/office/drawing/2014/main" id="{83A196D4-110B-6911-7AF5-9149D3FFF8BC}"/>
              </a:ext>
            </a:extLst>
          </p:cNvPr>
          <p:cNvSpPr>
            <a:spLocks noGrp="1"/>
          </p:cNvSpPr>
          <p:nvPr>
            <p:ph type="ftr" sz="quarter" idx="11"/>
          </p:nvPr>
        </p:nvSpPr>
        <p:spPr>
          <a:xfrm>
            <a:off x="532150" y="100701"/>
            <a:ext cx="5366480" cy="365125"/>
          </a:xfrm>
        </p:spPr>
        <p:txBody>
          <a:bodyPr rtlCol="0"/>
          <a:lstStyle/>
          <a:p>
            <a:pPr rtl="0"/>
            <a:r>
              <a:rPr lang="fr"/>
              <a:t>Exemple de texte de pied de page</a:t>
            </a:r>
          </a:p>
        </p:txBody>
      </p:sp>
      <p:sp>
        <p:nvSpPr>
          <p:cNvPr id="2" name="Espace réservé de la date 3">
            <a:extLst>
              <a:ext uri="{FF2B5EF4-FFF2-40B4-BE49-F238E27FC236}">
                <a16:creationId xmlns:a16="http://schemas.microsoft.com/office/drawing/2014/main" id="{A8D9253F-93F3-9EB9-BFA6-49C9461DE0DB}"/>
              </a:ext>
            </a:extLst>
          </p:cNvPr>
          <p:cNvSpPr>
            <a:spLocks noGrp="1"/>
          </p:cNvSpPr>
          <p:nvPr>
            <p:ph type="dt" sz="half" idx="10"/>
          </p:nvPr>
        </p:nvSpPr>
        <p:spPr>
          <a:xfrm>
            <a:off x="6190488" y="100701"/>
            <a:ext cx="2940449" cy="365125"/>
          </a:xfrm>
        </p:spPr>
        <p:txBody>
          <a:bodyPr rtlCol="0"/>
          <a:lstStyle/>
          <a:p>
            <a:pPr rtl="0"/>
            <a:endParaRPr lang="en-US"/>
          </a:p>
        </p:txBody>
      </p:sp>
      <p:sp>
        <p:nvSpPr>
          <p:cNvPr id="9" name="Espace réservé du numéro de diapositive 5">
            <a:extLst>
              <a:ext uri="{FF2B5EF4-FFF2-40B4-BE49-F238E27FC236}">
                <a16:creationId xmlns:a16="http://schemas.microsoft.com/office/drawing/2014/main" id="{B94C6C96-D651-5D6B-830B-07E5A35424C7}"/>
              </a:ext>
            </a:extLst>
          </p:cNvPr>
          <p:cNvSpPr>
            <a:spLocks noGrp="1"/>
          </p:cNvSpPr>
          <p:nvPr>
            <p:ph type="sldNum" sz="quarter" idx="12"/>
          </p:nvPr>
        </p:nvSpPr>
        <p:spPr>
          <a:xfrm>
            <a:off x="11105731" y="100701"/>
            <a:ext cx="429207" cy="365125"/>
          </a:xfrm>
        </p:spPr>
        <p:txBody>
          <a:bodyPr rtlCol="0"/>
          <a:lstStyle/>
          <a:p>
            <a:pPr rtl="0"/>
            <a:fld id="{CC057153-B650-4DEB-B370-79DDCFDCE934}" type="slidenum">
              <a:rPr lang="en-US" smtClean="0"/>
              <a:t>‹N°›</a:t>
            </a:fld>
            <a:endParaRPr lang="en-US"/>
          </a:p>
        </p:txBody>
      </p:sp>
      <p:sp>
        <p:nvSpPr>
          <p:cNvPr id="8" name="Espace réservé du contenu 7">
            <a:extLst>
              <a:ext uri="{FF2B5EF4-FFF2-40B4-BE49-F238E27FC236}">
                <a16:creationId xmlns:a16="http://schemas.microsoft.com/office/drawing/2014/main" id="{FFB4667A-FE47-8556-FD3A-55FDBA801D76}"/>
              </a:ext>
            </a:extLst>
          </p:cNvPr>
          <p:cNvSpPr>
            <a:spLocks noGrp="1"/>
          </p:cNvSpPr>
          <p:nvPr>
            <p:ph sz="quarter" idx="13"/>
          </p:nvPr>
        </p:nvSpPr>
        <p:spPr>
          <a:xfrm>
            <a:off x="6190488" y="969264"/>
            <a:ext cx="5336753" cy="4818062"/>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Tree>
    <p:extLst>
      <p:ext uri="{BB962C8B-B14F-4D97-AF65-F5344CB8AC3E}">
        <p14:creationId xmlns:p14="http://schemas.microsoft.com/office/powerpoint/2010/main" val="421759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B406F310-2B8D-3C32-560C-686817E6B487}"/>
              </a:ext>
            </a:extLst>
          </p:cNvPr>
          <p:cNvSpPr>
            <a:spLocks noGrp="1"/>
          </p:cNvSpPr>
          <p:nvPr>
            <p:ph type="title"/>
          </p:nvPr>
        </p:nvSpPr>
        <p:spPr>
          <a:xfrm>
            <a:off x="516249" y="1012175"/>
            <a:ext cx="11113008" cy="849793"/>
          </a:xfrm>
        </p:spPr>
        <p:txBody>
          <a:bodyPr rtlCol="0"/>
          <a:lstStyle/>
          <a:p>
            <a:pPr rtl="0"/>
            <a:r>
              <a:rPr lang="fr"/>
              <a:t>Modifiez le style du titre</a:t>
            </a:r>
          </a:p>
        </p:txBody>
      </p:sp>
      <p:sp>
        <p:nvSpPr>
          <p:cNvPr id="7" name="Espace réservé du pied de page 6">
            <a:extLst>
              <a:ext uri="{FF2B5EF4-FFF2-40B4-BE49-F238E27FC236}">
                <a16:creationId xmlns:a16="http://schemas.microsoft.com/office/drawing/2014/main" id="{64FD1A6D-2D8E-1FD1-C1AC-CB5E9D5A15CD}"/>
              </a:ext>
            </a:extLst>
          </p:cNvPr>
          <p:cNvSpPr>
            <a:spLocks noGrp="1"/>
          </p:cNvSpPr>
          <p:nvPr>
            <p:ph type="ftr" sz="quarter" idx="11"/>
          </p:nvPr>
        </p:nvSpPr>
        <p:spPr>
          <a:xfrm>
            <a:off x="542375" y="110364"/>
            <a:ext cx="5276852" cy="365125"/>
          </a:xfrm>
        </p:spPr>
        <p:txBody>
          <a:bodyPr rtlCol="0"/>
          <a:lstStyle/>
          <a:p>
            <a:pPr rtl="0"/>
            <a:r>
              <a:rPr lang="fr"/>
              <a:t>Exemple de texte de pied de page</a:t>
            </a:r>
          </a:p>
        </p:txBody>
      </p:sp>
      <p:sp>
        <p:nvSpPr>
          <p:cNvPr id="2" name="Espace réservé de la date 1">
            <a:extLst>
              <a:ext uri="{FF2B5EF4-FFF2-40B4-BE49-F238E27FC236}">
                <a16:creationId xmlns:a16="http://schemas.microsoft.com/office/drawing/2014/main" id="{1FADE430-EE65-B675-F031-7651DE9D69AC}"/>
              </a:ext>
            </a:extLst>
          </p:cNvPr>
          <p:cNvSpPr>
            <a:spLocks noGrp="1"/>
          </p:cNvSpPr>
          <p:nvPr>
            <p:ph type="dt" sz="half" idx="10"/>
          </p:nvPr>
        </p:nvSpPr>
        <p:spPr/>
        <p:txBody>
          <a:bodyPr rtlCol="0"/>
          <a:lstStyle/>
          <a:p>
            <a:pPr rtl="0"/>
            <a:endParaRPr lang="en-US"/>
          </a:p>
        </p:txBody>
      </p:sp>
      <p:sp>
        <p:nvSpPr>
          <p:cNvPr id="9" name="Espace réservé du numéro de diapositive 8">
            <a:extLst>
              <a:ext uri="{FF2B5EF4-FFF2-40B4-BE49-F238E27FC236}">
                <a16:creationId xmlns:a16="http://schemas.microsoft.com/office/drawing/2014/main" id="{27305BC9-1670-00D4-5A66-F52444DA9C94}"/>
              </a:ext>
            </a:extLst>
          </p:cNvPr>
          <p:cNvSpPr>
            <a:spLocks noGrp="1"/>
          </p:cNvSpPr>
          <p:nvPr>
            <p:ph type="sldNum" sz="quarter" idx="12"/>
          </p:nvPr>
        </p:nvSpPr>
        <p:spPr>
          <a:xfrm>
            <a:off x="11123959" y="104649"/>
            <a:ext cx="429207" cy="365125"/>
          </a:xfrm>
        </p:spPr>
        <p:txBody>
          <a:bodyPr rtlCol="0"/>
          <a:lstStyle/>
          <a:p>
            <a:pPr rtl="0"/>
            <a:fld id="{CC057153-B650-4DEB-B370-79DDCFDCE934}" type="slidenum">
              <a:rPr lang="en-US" smtClean="0"/>
              <a:pPr rtl="0"/>
              <a:t>‹N°›</a:t>
            </a:fld>
            <a:endParaRPr lang="en-US"/>
          </a:p>
        </p:txBody>
      </p:sp>
      <p:sp>
        <p:nvSpPr>
          <p:cNvPr id="3" name="Espace réservé du contenu 2">
            <a:extLst>
              <a:ext uri="{FF2B5EF4-FFF2-40B4-BE49-F238E27FC236}">
                <a16:creationId xmlns:a16="http://schemas.microsoft.com/office/drawing/2014/main" id="{6C2DD052-3E45-E789-01F8-33250024ECBD}"/>
              </a:ext>
            </a:extLst>
          </p:cNvPr>
          <p:cNvSpPr>
            <a:spLocks noGrp="1"/>
          </p:cNvSpPr>
          <p:nvPr>
            <p:ph idx="1"/>
          </p:nvPr>
        </p:nvSpPr>
        <p:spPr>
          <a:xfrm>
            <a:off x="539496" y="2115542"/>
            <a:ext cx="11013670" cy="4451514"/>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Tree>
    <p:extLst>
      <p:ext uri="{BB962C8B-B14F-4D97-AF65-F5344CB8AC3E}">
        <p14:creationId xmlns:p14="http://schemas.microsoft.com/office/powerpoint/2010/main" val="6544747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u 5">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AA66657-CD31-0011-4B4B-A81B7CACF018}"/>
              </a:ext>
            </a:extLst>
          </p:cNvPr>
          <p:cNvSpPr>
            <a:spLocks noGrp="1"/>
          </p:cNvSpPr>
          <p:nvPr>
            <p:ph type="title"/>
          </p:nvPr>
        </p:nvSpPr>
        <p:spPr>
          <a:xfrm>
            <a:off x="539496" y="987552"/>
            <a:ext cx="5366480" cy="4044508"/>
          </a:xfrm>
        </p:spPr>
        <p:txBody>
          <a:bodyPr rtlCol="0">
            <a:normAutofit/>
          </a:bodyPr>
          <a:lstStyle>
            <a:lvl1pPr>
              <a:defRPr sz="5600"/>
            </a:lvl1pPr>
          </a:lstStyle>
          <a:p>
            <a:pPr rtl="0"/>
            <a:r>
              <a:rPr lang="fr"/>
              <a:t>Modifiez le style du titre</a:t>
            </a:r>
          </a:p>
        </p:txBody>
      </p:sp>
      <p:sp>
        <p:nvSpPr>
          <p:cNvPr id="5" name="Espace réservé du pied de page 4">
            <a:extLst>
              <a:ext uri="{FF2B5EF4-FFF2-40B4-BE49-F238E27FC236}">
                <a16:creationId xmlns:a16="http://schemas.microsoft.com/office/drawing/2014/main" id="{27AEE5E0-A3F6-BA78-E3AC-4EF588291B22}"/>
              </a:ext>
            </a:extLst>
          </p:cNvPr>
          <p:cNvSpPr>
            <a:spLocks noGrp="1"/>
          </p:cNvSpPr>
          <p:nvPr>
            <p:ph type="ftr" sz="quarter" idx="11"/>
          </p:nvPr>
        </p:nvSpPr>
        <p:spPr>
          <a:xfrm>
            <a:off x="532150" y="100701"/>
            <a:ext cx="5366480" cy="365125"/>
          </a:xfrm>
        </p:spPr>
        <p:txBody>
          <a:bodyPr rtlCol="0"/>
          <a:lstStyle/>
          <a:p>
            <a:pPr rtl="0"/>
            <a:r>
              <a:rPr lang="fr"/>
              <a:t>Exemple de texte de pied de page</a:t>
            </a:r>
          </a:p>
        </p:txBody>
      </p:sp>
      <p:sp>
        <p:nvSpPr>
          <p:cNvPr id="2" name="Espace réservé de la date 3">
            <a:extLst>
              <a:ext uri="{FF2B5EF4-FFF2-40B4-BE49-F238E27FC236}">
                <a16:creationId xmlns:a16="http://schemas.microsoft.com/office/drawing/2014/main" id="{13477BD1-B2A6-0DA8-FFFF-D07E005B2603}"/>
              </a:ext>
            </a:extLst>
          </p:cNvPr>
          <p:cNvSpPr>
            <a:spLocks noGrp="1"/>
          </p:cNvSpPr>
          <p:nvPr>
            <p:ph type="dt" sz="half" idx="10"/>
          </p:nvPr>
        </p:nvSpPr>
        <p:spPr>
          <a:xfrm>
            <a:off x="6190488" y="100701"/>
            <a:ext cx="2940449" cy="365125"/>
          </a:xfrm>
        </p:spPr>
        <p:txBody>
          <a:bodyPr rtlCol="0"/>
          <a:lstStyle/>
          <a:p>
            <a:pPr rtl="0"/>
            <a:endParaRPr lang="en-US"/>
          </a:p>
        </p:txBody>
      </p:sp>
      <p:sp>
        <p:nvSpPr>
          <p:cNvPr id="9" name="Espace réservé du numéro de diapositive 5">
            <a:extLst>
              <a:ext uri="{FF2B5EF4-FFF2-40B4-BE49-F238E27FC236}">
                <a16:creationId xmlns:a16="http://schemas.microsoft.com/office/drawing/2014/main" id="{EF5D392D-C542-426F-517D-B10E047560E3}"/>
              </a:ext>
            </a:extLst>
          </p:cNvPr>
          <p:cNvSpPr>
            <a:spLocks noGrp="1"/>
          </p:cNvSpPr>
          <p:nvPr>
            <p:ph type="sldNum" sz="quarter" idx="12"/>
          </p:nvPr>
        </p:nvSpPr>
        <p:spPr>
          <a:xfrm>
            <a:off x="11105731" y="100701"/>
            <a:ext cx="429207" cy="365125"/>
          </a:xfrm>
        </p:spPr>
        <p:txBody>
          <a:bodyPr rtlCol="0"/>
          <a:lstStyle/>
          <a:p>
            <a:pPr rtl="0"/>
            <a:fld id="{CC057153-B650-4DEB-B370-79DDCFDCE934}" type="slidenum">
              <a:rPr lang="en-US" smtClean="0"/>
              <a:t>‹N°›</a:t>
            </a:fld>
            <a:endParaRPr lang="en-US"/>
          </a:p>
        </p:txBody>
      </p:sp>
      <p:sp>
        <p:nvSpPr>
          <p:cNvPr id="8" name="Espace réservé du contenu 7">
            <a:extLst>
              <a:ext uri="{FF2B5EF4-FFF2-40B4-BE49-F238E27FC236}">
                <a16:creationId xmlns:a16="http://schemas.microsoft.com/office/drawing/2014/main" id="{C6F072A2-EBC7-B7EA-DA98-BAC0AA46E7A4}"/>
              </a:ext>
            </a:extLst>
          </p:cNvPr>
          <p:cNvSpPr>
            <a:spLocks noGrp="1"/>
          </p:cNvSpPr>
          <p:nvPr>
            <p:ph sz="quarter" idx="13"/>
          </p:nvPr>
        </p:nvSpPr>
        <p:spPr>
          <a:xfrm>
            <a:off x="6190488" y="969264"/>
            <a:ext cx="5366480" cy="5715876"/>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Tree>
    <p:extLst>
      <p:ext uri="{BB962C8B-B14F-4D97-AF65-F5344CB8AC3E}">
        <p14:creationId xmlns:p14="http://schemas.microsoft.com/office/powerpoint/2010/main" val="3934239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u 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7433D9-FD02-59E2-0F81-A0B7201D2DA0}"/>
              </a:ext>
            </a:extLst>
          </p:cNvPr>
          <p:cNvSpPr>
            <a:spLocks noGrp="1"/>
          </p:cNvSpPr>
          <p:nvPr>
            <p:ph type="title"/>
          </p:nvPr>
        </p:nvSpPr>
        <p:spPr>
          <a:xfrm>
            <a:off x="539496" y="988979"/>
            <a:ext cx="3462878" cy="2942419"/>
          </a:xfrm>
        </p:spPr>
        <p:txBody>
          <a:bodyPr rtlCol="0">
            <a:normAutofit/>
          </a:bodyPr>
          <a:lstStyle>
            <a:lvl1pPr>
              <a:defRPr sz="5600"/>
            </a:lvl1pPr>
          </a:lstStyle>
          <a:p>
            <a:pPr rtl="0"/>
            <a:r>
              <a:rPr lang="fr"/>
              <a:t>Modifiez le style du titre</a:t>
            </a:r>
          </a:p>
        </p:txBody>
      </p:sp>
      <p:sp>
        <p:nvSpPr>
          <p:cNvPr id="5" name="Espace réservé du pied de page 4">
            <a:extLst>
              <a:ext uri="{FF2B5EF4-FFF2-40B4-BE49-F238E27FC236}">
                <a16:creationId xmlns:a16="http://schemas.microsoft.com/office/drawing/2014/main" id="{37A9910B-18FC-4A92-025A-A88AC7CD6B13}"/>
              </a:ext>
            </a:extLst>
          </p:cNvPr>
          <p:cNvSpPr>
            <a:spLocks noGrp="1"/>
          </p:cNvSpPr>
          <p:nvPr>
            <p:ph type="ftr" sz="quarter" idx="11"/>
          </p:nvPr>
        </p:nvSpPr>
        <p:spPr>
          <a:xfrm>
            <a:off x="532150" y="100701"/>
            <a:ext cx="3470224" cy="365125"/>
          </a:xfrm>
        </p:spPr>
        <p:txBody>
          <a:bodyPr rtlCol="0"/>
          <a:lstStyle/>
          <a:p>
            <a:pPr rtl="0"/>
            <a:r>
              <a:rPr lang="fr"/>
              <a:t>Exemple de texte de pied de page</a:t>
            </a:r>
          </a:p>
        </p:txBody>
      </p:sp>
      <p:sp>
        <p:nvSpPr>
          <p:cNvPr id="4" name="Espace réservé de la date 3">
            <a:extLst>
              <a:ext uri="{FF2B5EF4-FFF2-40B4-BE49-F238E27FC236}">
                <a16:creationId xmlns:a16="http://schemas.microsoft.com/office/drawing/2014/main" id="{10752728-D41A-655E-871F-F76147E0E991}"/>
              </a:ext>
            </a:extLst>
          </p:cNvPr>
          <p:cNvSpPr>
            <a:spLocks noGrp="1"/>
          </p:cNvSpPr>
          <p:nvPr>
            <p:ph type="dt" sz="half" idx="10"/>
          </p:nvPr>
        </p:nvSpPr>
        <p:spPr>
          <a:xfrm>
            <a:off x="4317167" y="100701"/>
            <a:ext cx="2940449" cy="365125"/>
          </a:xfrm>
        </p:spPr>
        <p:txBody>
          <a:bodyPr rtlCol="0"/>
          <a:lstStyle/>
          <a:p>
            <a:pPr rtl="0"/>
            <a:endParaRPr lang="en-US"/>
          </a:p>
        </p:txBody>
      </p:sp>
      <p:sp>
        <p:nvSpPr>
          <p:cNvPr id="9" name="Espace réservé du numéro de diapositive 5">
            <a:extLst>
              <a:ext uri="{FF2B5EF4-FFF2-40B4-BE49-F238E27FC236}">
                <a16:creationId xmlns:a16="http://schemas.microsoft.com/office/drawing/2014/main" id="{EE07CC96-728B-298D-B2D6-54C4E9F0E9CA}"/>
              </a:ext>
            </a:extLst>
          </p:cNvPr>
          <p:cNvSpPr>
            <a:spLocks noGrp="1"/>
          </p:cNvSpPr>
          <p:nvPr>
            <p:ph type="sldNum" sz="quarter" idx="12"/>
          </p:nvPr>
        </p:nvSpPr>
        <p:spPr>
          <a:xfrm>
            <a:off x="11105731" y="100701"/>
            <a:ext cx="429207" cy="365125"/>
          </a:xfrm>
        </p:spPr>
        <p:txBody>
          <a:bodyPr rtlCol="0"/>
          <a:lstStyle/>
          <a:p>
            <a:pPr rtl="0"/>
            <a:fld id="{CC057153-B650-4DEB-B370-79DDCFDCE934}" type="slidenum">
              <a:rPr lang="en-US" smtClean="0"/>
              <a:t>‹N°›</a:t>
            </a:fld>
            <a:endParaRPr lang="en-US"/>
          </a:p>
        </p:txBody>
      </p:sp>
      <p:sp>
        <p:nvSpPr>
          <p:cNvPr id="8" name="Espace réservé du contenu 7">
            <a:extLst>
              <a:ext uri="{FF2B5EF4-FFF2-40B4-BE49-F238E27FC236}">
                <a16:creationId xmlns:a16="http://schemas.microsoft.com/office/drawing/2014/main" id="{8C71126E-AEFA-B45A-CD39-AC1315E03339}"/>
              </a:ext>
            </a:extLst>
          </p:cNvPr>
          <p:cNvSpPr>
            <a:spLocks noGrp="1"/>
          </p:cNvSpPr>
          <p:nvPr>
            <p:ph sz="quarter" idx="13"/>
          </p:nvPr>
        </p:nvSpPr>
        <p:spPr>
          <a:xfrm>
            <a:off x="4317167" y="967689"/>
            <a:ext cx="7217771" cy="5237168"/>
          </a:xfrm>
        </p:spPr>
        <p:txBody>
          <a:bodyPr rtlCol="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Tree>
    <p:extLst>
      <p:ext uri="{BB962C8B-B14F-4D97-AF65-F5344CB8AC3E}">
        <p14:creationId xmlns:p14="http://schemas.microsoft.com/office/powerpoint/2010/main" val="1826944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u avec image">
    <p:spTree>
      <p:nvGrpSpPr>
        <p:cNvPr id="1" name=""/>
        <p:cNvGrpSpPr/>
        <p:nvPr/>
      </p:nvGrpSpPr>
      <p:grpSpPr>
        <a:xfrm>
          <a:off x="0" y="0"/>
          <a:ext cx="0" cy="0"/>
          <a:chOff x="0" y="0"/>
          <a:chExt cx="0" cy="0"/>
        </a:xfrm>
      </p:grpSpPr>
      <p:sp>
        <p:nvSpPr>
          <p:cNvPr id="12" name="Titre 1">
            <a:extLst>
              <a:ext uri="{FF2B5EF4-FFF2-40B4-BE49-F238E27FC236}">
                <a16:creationId xmlns:a16="http://schemas.microsoft.com/office/drawing/2014/main" id="{B7D0064E-1F0E-2DDF-C6B5-9CE196C4B560}"/>
              </a:ext>
            </a:extLst>
          </p:cNvPr>
          <p:cNvSpPr>
            <a:spLocks noGrp="1"/>
          </p:cNvSpPr>
          <p:nvPr>
            <p:ph type="title"/>
          </p:nvPr>
        </p:nvSpPr>
        <p:spPr>
          <a:xfrm>
            <a:off x="5045804" y="612140"/>
            <a:ext cx="6499655" cy="1519612"/>
          </a:xfrm>
        </p:spPr>
        <p:txBody>
          <a:bodyPr rtlCol="0" anchor="t"/>
          <a:lstStyle/>
          <a:p>
            <a:pPr rtl="0"/>
            <a:r>
              <a:rPr lang="fr"/>
              <a:t>Modifiez le style du titre</a:t>
            </a:r>
          </a:p>
        </p:txBody>
      </p:sp>
      <p:sp>
        <p:nvSpPr>
          <p:cNvPr id="11" name="Espace réservé d’image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804012" cy="6858000"/>
          </a:xfrm>
          <a:blipFill>
            <a:blip r:embed="rId2">
              <a:alphaModFix amt="70000"/>
            </a:blip>
            <a:stretch>
              <a:fillRect/>
            </a:stretch>
          </a:blipFill>
        </p:spPr>
        <p:txBody>
          <a:bodyPr rtlCol="0"/>
          <a:lstStyle>
            <a:lvl1pPr>
              <a:defRPr lang="en-US" dirty="0"/>
            </a:lvl1pPr>
          </a:lstStyle>
          <a:p>
            <a:pPr rtl="0"/>
            <a:r>
              <a:rPr lang="fr"/>
              <a:t> </a:t>
            </a:r>
          </a:p>
        </p:txBody>
      </p:sp>
      <p:sp>
        <p:nvSpPr>
          <p:cNvPr id="7" name="Espace réservé du contenu 7">
            <a:extLst>
              <a:ext uri="{FF2B5EF4-FFF2-40B4-BE49-F238E27FC236}">
                <a16:creationId xmlns:a16="http://schemas.microsoft.com/office/drawing/2014/main" id="{D478DAE4-13AB-5772-07E6-B3264F1E3141}"/>
              </a:ext>
            </a:extLst>
          </p:cNvPr>
          <p:cNvSpPr>
            <a:spLocks noGrp="1"/>
          </p:cNvSpPr>
          <p:nvPr>
            <p:ph sz="quarter" idx="14"/>
          </p:nvPr>
        </p:nvSpPr>
        <p:spPr>
          <a:xfrm>
            <a:off x="5104122" y="2457406"/>
            <a:ext cx="6441338" cy="3778977"/>
          </a:xfrm>
        </p:spPr>
        <p:txBody>
          <a:bodyPr rtlCol="0" anchor="t"/>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9" name="Espace réservé du pied de page 8">
            <a:extLst>
              <a:ext uri="{FF2B5EF4-FFF2-40B4-BE49-F238E27FC236}">
                <a16:creationId xmlns:a16="http://schemas.microsoft.com/office/drawing/2014/main" id="{C65BFCB1-FAA8-D03A-3B62-DCB2CF1CA112}"/>
              </a:ext>
            </a:extLst>
          </p:cNvPr>
          <p:cNvSpPr>
            <a:spLocks noGrp="1"/>
          </p:cNvSpPr>
          <p:nvPr>
            <p:ph type="ftr" sz="quarter" idx="16"/>
          </p:nvPr>
        </p:nvSpPr>
        <p:spPr>
          <a:xfrm>
            <a:off x="5104122" y="6452990"/>
            <a:ext cx="1968375" cy="365125"/>
          </a:xfrm>
        </p:spPr>
        <p:txBody>
          <a:bodyPr rtlCol="0" anchor="b"/>
          <a:lstStyle/>
          <a:p>
            <a:pPr rtl="0"/>
            <a:r>
              <a:rPr lang="fr"/>
              <a:t>Exemple de texte de pied de page</a:t>
            </a:r>
          </a:p>
        </p:txBody>
      </p:sp>
      <p:sp>
        <p:nvSpPr>
          <p:cNvPr id="10" name="Espace réservé du numéro de diapositive 9">
            <a:extLst>
              <a:ext uri="{FF2B5EF4-FFF2-40B4-BE49-F238E27FC236}">
                <a16:creationId xmlns:a16="http://schemas.microsoft.com/office/drawing/2014/main" id="{0A608994-46CD-AAE0-DCC4-A59D26254D84}"/>
              </a:ext>
            </a:extLst>
          </p:cNvPr>
          <p:cNvSpPr>
            <a:spLocks noGrp="1"/>
          </p:cNvSpPr>
          <p:nvPr>
            <p:ph type="sldNum" sz="quarter" idx="17"/>
          </p:nvPr>
        </p:nvSpPr>
        <p:spPr>
          <a:xfrm>
            <a:off x="11116252" y="6452989"/>
            <a:ext cx="429207" cy="365125"/>
          </a:xfrm>
        </p:spPr>
        <p:txBody>
          <a:bodyPr rtlCol="0" anchor="b"/>
          <a:lstStyle/>
          <a:p>
            <a:pPr rtl="0"/>
            <a:fld id="{CC057153-B650-4DEB-B370-79DDCFDCE934}" type="slidenum">
              <a:rPr lang="en-US" smtClean="0"/>
              <a:t>‹N°›</a:t>
            </a:fld>
            <a:endParaRPr lang="en-US"/>
          </a:p>
        </p:txBody>
      </p:sp>
    </p:spTree>
    <p:extLst>
      <p:ext uri="{BB962C8B-B14F-4D97-AF65-F5344CB8AC3E}">
        <p14:creationId xmlns:p14="http://schemas.microsoft.com/office/powerpoint/2010/main" val="672321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u avec Image 2">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30AA64C6-E678-9909-94ED-FA63F0C2B473}"/>
              </a:ext>
            </a:extLst>
          </p:cNvPr>
          <p:cNvSpPr>
            <a:spLocks noGrp="1"/>
          </p:cNvSpPr>
          <p:nvPr>
            <p:ph type="title"/>
          </p:nvPr>
        </p:nvSpPr>
        <p:spPr>
          <a:xfrm>
            <a:off x="515278" y="623087"/>
            <a:ext cx="5794045" cy="1519612"/>
          </a:xfrm>
        </p:spPr>
        <p:txBody>
          <a:bodyPr rtlCol="0" anchor="t"/>
          <a:lstStyle/>
          <a:p>
            <a:pPr rtl="0"/>
            <a:r>
              <a:rPr lang="fr"/>
              <a:t>Modifiez le style du titre</a:t>
            </a:r>
          </a:p>
        </p:txBody>
      </p:sp>
      <p:sp>
        <p:nvSpPr>
          <p:cNvPr id="5" name="Espace réservé du contenu 7">
            <a:extLst>
              <a:ext uri="{FF2B5EF4-FFF2-40B4-BE49-F238E27FC236}">
                <a16:creationId xmlns:a16="http://schemas.microsoft.com/office/drawing/2014/main" id="{FEA89376-E8CF-4210-753A-0F9465115C75}"/>
              </a:ext>
            </a:extLst>
          </p:cNvPr>
          <p:cNvSpPr>
            <a:spLocks noGrp="1"/>
          </p:cNvSpPr>
          <p:nvPr>
            <p:ph sz="quarter" idx="14"/>
          </p:nvPr>
        </p:nvSpPr>
        <p:spPr>
          <a:xfrm>
            <a:off x="533566" y="2459736"/>
            <a:ext cx="5745663" cy="3778977"/>
          </a:xfrm>
        </p:spPr>
        <p:txBody>
          <a:bodyPr rtlCol="0"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11" name="Espace réservé d’image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525631" y="0"/>
            <a:ext cx="5666370" cy="6858000"/>
          </a:xfrm>
          <a:blipFill>
            <a:blip r:embed="rId2">
              <a:alphaModFix amt="70000"/>
            </a:blip>
            <a:stretch>
              <a:fillRect/>
            </a:stretch>
          </a:blipFill>
        </p:spPr>
        <p:txBody>
          <a:bodyPr rtlCol="0"/>
          <a:lstStyle>
            <a:lvl1pPr>
              <a:defRPr lang="en-US" dirty="0"/>
            </a:lvl1pPr>
          </a:lstStyle>
          <a:p>
            <a:pPr rtl="0"/>
            <a:r>
              <a:rPr lang="fr"/>
              <a:t> </a:t>
            </a:r>
          </a:p>
        </p:txBody>
      </p:sp>
      <p:sp>
        <p:nvSpPr>
          <p:cNvPr id="7" name="Espace réservé du pied de page 8">
            <a:extLst>
              <a:ext uri="{FF2B5EF4-FFF2-40B4-BE49-F238E27FC236}">
                <a16:creationId xmlns:a16="http://schemas.microsoft.com/office/drawing/2014/main" id="{D1272CAE-C152-7545-C45C-505CD07BDC24}"/>
              </a:ext>
            </a:extLst>
          </p:cNvPr>
          <p:cNvSpPr>
            <a:spLocks noGrp="1"/>
          </p:cNvSpPr>
          <p:nvPr>
            <p:ph type="ftr" sz="quarter" idx="16"/>
          </p:nvPr>
        </p:nvSpPr>
        <p:spPr>
          <a:xfrm>
            <a:off x="533566" y="6441427"/>
            <a:ext cx="1968375" cy="365125"/>
          </a:xfrm>
        </p:spPr>
        <p:txBody>
          <a:bodyPr rtlCol="0" anchor="b"/>
          <a:lstStyle/>
          <a:p>
            <a:pPr rtl="0"/>
            <a:r>
              <a:rPr lang="fr"/>
              <a:t>Exemple de texte de pied de page</a:t>
            </a:r>
          </a:p>
        </p:txBody>
      </p:sp>
      <p:sp>
        <p:nvSpPr>
          <p:cNvPr id="14" name="Espace réservé de la date 2">
            <a:extLst>
              <a:ext uri="{FF2B5EF4-FFF2-40B4-BE49-F238E27FC236}">
                <a16:creationId xmlns:a16="http://schemas.microsoft.com/office/drawing/2014/main" id="{46CB14D0-DC1A-8BE6-97EC-FF17990690CA}"/>
              </a:ext>
            </a:extLst>
          </p:cNvPr>
          <p:cNvSpPr>
            <a:spLocks noGrp="1"/>
          </p:cNvSpPr>
          <p:nvPr>
            <p:ph type="dt" sz="half" idx="18"/>
          </p:nvPr>
        </p:nvSpPr>
        <p:spPr>
          <a:xfrm>
            <a:off x="3365787" y="6455623"/>
            <a:ext cx="2295997" cy="365125"/>
          </a:xfrm>
        </p:spPr>
        <p:txBody>
          <a:bodyPr rtlCol="0" anchor="b"/>
          <a:lstStyle/>
          <a:p>
            <a:pPr rtl="0"/>
            <a:endParaRPr lang="en-US"/>
          </a:p>
        </p:txBody>
      </p:sp>
      <p:sp>
        <p:nvSpPr>
          <p:cNvPr id="13" name="Espace réservé du numéro de diapositive 9">
            <a:extLst>
              <a:ext uri="{FF2B5EF4-FFF2-40B4-BE49-F238E27FC236}">
                <a16:creationId xmlns:a16="http://schemas.microsoft.com/office/drawing/2014/main" id="{F865E30D-74D2-EFE8-B8DB-03B9E69D0A60}"/>
              </a:ext>
            </a:extLst>
          </p:cNvPr>
          <p:cNvSpPr>
            <a:spLocks noGrp="1"/>
          </p:cNvSpPr>
          <p:nvPr>
            <p:ph type="sldNum" sz="quarter" idx="17"/>
          </p:nvPr>
        </p:nvSpPr>
        <p:spPr>
          <a:xfrm>
            <a:off x="5880116" y="6456170"/>
            <a:ext cx="429207" cy="365125"/>
          </a:xfrm>
        </p:spPr>
        <p:txBody>
          <a:bodyPr rtlCol="0" anchor="b"/>
          <a:lstStyle/>
          <a:p>
            <a:pPr rtl="0"/>
            <a:fld id="{CC057153-B650-4DEB-B370-79DDCFDCE934}" type="slidenum">
              <a:rPr lang="en-US" smtClean="0"/>
              <a:t>‹N°›</a:t>
            </a:fld>
            <a:endParaRPr lang="en-US"/>
          </a:p>
        </p:txBody>
      </p:sp>
    </p:spTree>
    <p:extLst>
      <p:ext uri="{BB962C8B-B14F-4D97-AF65-F5344CB8AC3E}">
        <p14:creationId xmlns:p14="http://schemas.microsoft.com/office/powerpoint/2010/main" val="236883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u avec image 3">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3CDF6858-35EF-4C90-B3F5-339B7EF1F60F}"/>
              </a:ext>
            </a:extLst>
          </p:cNvPr>
          <p:cNvSpPr>
            <a:spLocks noGrp="1"/>
          </p:cNvSpPr>
          <p:nvPr>
            <p:ph type="title"/>
          </p:nvPr>
        </p:nvSpPr>
        <p:spPr>
          <a:xfrm>
            <a:off x="4281793" y="621792"/>
            <a:ext cx="7252710" cy="1138769"/>
          </a:xfrm>
        </p:spPr>
        <p:txBody>
          <a:bodyPr rtlCol="0" anchor="t"/>
          <a:lstStyle/>
          <a:p>
            <a:pPr rtl="0"/>
            <a:r>
              <a:rPr lang="fr"/>
              <a:t>Modifiez le style du titre</a:t>
            </a:r>
          </a:p>
        </p:txBody>
      </p:sp>
      <p:sp>
        <p:nvSpPr>
          <p:cNvPr id="11" name="Espace réservé d’image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a:blip r:embed="rId2">
              <a:alphaModFix amt="70000"/>
            </a:blip>
            <a:stretch>
              <a:fillRect/>
            </a:stretch>
          </a:blipFill>
        </p:spPr>
        <p:txBody>
          <a:bodyPr rtlCol="0"/>
          <a:lstStyle>
            <a:lvl1pPr>
              <a:defRPr/>
            </a:lvl1pPr>
          </a:lstStyle>
          <a:p>
            <a:pPr rtl="0"/>
            <a:r>
              <a:rPr lang="fr"/>
              <a:t> </a:t>
            </a:r>
          </a:p>
        </p:txBody>
      </p:sp>
      <p:sp>
        <p:nvSpPr>
          <p:cNvPr id="6" name="Espace réservé du contenu 7">
            <a:extLst>
              <a:ext uri="{FF2B5EF4-FFF2-40B4-BE49-F238E27FC236}">
                <a16:creationId xmlns:a16="http://schemas.microsoft.com/office/drawing/2014/main" id="{72FCF01F-6AD4-FD29-865E-65BD55CF89DF}"/>
              </a:ext>
            </a:extLst>
          </p:cNvPr>
          <p:cNvSpPr>
            <a:spLocks noGrp="1"/>
          </p:cNvSpPr>
          <p:nvPr>
            <p:ph sz="quarter" idx="14"/>
          </p:nvPr>
        </p:nvSpPr>
        <p:spPr>
          <a:xfrm>
            <a:off x="4309088" y="2115404"/>
            <a:ext cx="7225415" cy="4212926"/>
          </a:xfrm>
        </p:spPr>
        <p:txBody>
          <a:bodyPr rtlCol="0"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10" name="Espace réservé du pied de page 8">
            <a:extLst>
              <a:ext uri="{FF2B5EF4-FFF2-40B4-BE49-F238E27FC236}">
                <a16:creationId xmlns:a16="http://schemas.microsoft.com/office/drawing/2014/main" id="{4F9B8FC8-8820-A655-2A18-E8F8FC2C72DE}"/>
              </a:ext>
            </a:extLst>
          </p:cNvPr>
          <p:cNvSpPr>
            <a:spLocks noGrp="1"/>
          </p:cNvSpPr>
          <p:nvPr>
            <p:ph type="ftr" sz="quarter" idx="16"/>
          </p:nvPr>
        </p:nvSpPr>
        <p:spPr>
          <a:xfrm>
            <a:off x="4281793" y="6492875"/>
            <a:ext cx="1968375" cy="365125"/>
          </a:xfrm>
        </p:spPr>
        <p:txBody>
          <a:bodyPr rtlCol="0" anchor="b"/>
          <a:lstStyle/>
          <a:p>
            <a:pPr rtl="0"/>
            <a:r>
              <a:rPr lang="fr"/>
              <a:t>Exemple de texte de pied de page</a:t>
            </a:r>
          </a:p>
        </p:txBody>
      </p:sp>
      <p:sp>
        <p:nvSpPr>
          <p:cNvPr id="13" name="Espace réservé de la date 2">
            <a:extLst>
              <a:ext uri="{FF2B5EF4-FFF2-40B4-BE49-F238E27FC236}">
                <a16:creationId xmlns:a16="http://schemas.microsoft.com/office/drawing/2014/main" id="{A8C032E2-BBA3-EA74-8FE1-5AFC46A21AE1}"/>
              </a:ext>
            </a:extLst>
          </p:cNvPr>
          <p:cNvSpPr>
            <a:spLocks noGrp="1"/>
          </p:cNvSpPr>
          <p:nvPr>
            <p:ph type="dt" sz="half" idx="18"/>
          </p:nvPr>
        </p:nvSpPr>
        <p:spPr>
          <a:xfrm>
            <a:off x="9023903" y="6492875"/>
            <a:ext cx="1596200" cy="365125"/>
          </a:xfrm>
        </p:spPr>
        <p:txBody>
          <a:bodyPr rtlCol="0" anchor="b"/>
          <a:lstStyle/>
          <a:p>
            <a:pPr rtl="0"/>
            <a:endParaRPr lang="en-US"/>
          </a:p>
        </p:txBody>
      </p:sp>
      <p:sp>
        <p:nvSpPr>
          <p:cNvPr id="12" name="Espace réservé du numéro de diapositive 9">
            <a:extLst>
              <a:ext uri="{FF2B5EF4-FFF2-40B4-BE49-F238E27FC236}">
                <a16:creationId xmlns:a16="http://schemas.microsoft.com/office/drawing/2014/main" id="{D28087CA-07B9-D0D2-3AA7-C34B5C9645B8}"/>
              </a:ext>
            </a:extLst>
          </p:cNvPr>
          <p:cNvSpPr>
            <a:spLocks noGrp="1"/>
          </p:cNvSpPr>
          <p:nvPr>
            <p:ph type="sldNum" sz="quarter" idx="17"/>
          </p:nvPr>
        </p:nvSpPr>
        <p:spPr>
          <a:xfrm>
            <a:off x="11105296" y="6492875"/>
            <a:ext cx="429207" cy="365125"/>
          </a:xfrm>
        </p:spPr>
        <p:txBody>
          <a:bodyPr rtlCol="0" anchor="b"/>
          <a:lstStyle/>
          <a:p>
            <a:pPr rtl="0"/>
            <a:fld id="{CC057153-B650-4DEB-B370-79DDCFDCE934}" type="slidenum">
              <a:rPr lang="en-US" smtClean="0"/>
              <a:t>‹N°›</a:t>
            </a:fld>
            <a:endParaRPr lang="en-US"/>
          </a:p>
        </p:txBody>
      </p:sp>
    </p:spTree>
    <p:extLst>
      <p:ext uri="{BB962C8B-B14F-4D97-AF65-F5344CB8AC3E}">
        <p14:creationId xmlns:p14="http://schemas.microsoft.com/office/powerpoint/2010/main" val="3969636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u avec Image 4">
    <p:spTree>
      <p:nvGrpSpPr>
        <p:cNvPr id="1" name=""/>
        <p:cNvGrpSpPr/>
        <p:nvPr/>
      </p:nvGrpSpPr>
      <p:grpSpPr>
        <a:xfrm>
          <a:off x="0" y="0"/>
          <a:ext cx="0" cy="0"/>
          <a:chOff x="0" y="0"/>
          <a:chExt cx="0" cy="0"/>
        </a:xfrm>
      </p:grpSpPr>
      <p:sp>
        <p:nvSpPr>
          <p:cNvPr id="4" name="Titre 5">
            <a:extLst>
              <a:ext uri="{FF2B5EF4-FFF2-40B4-BE49-F238E27FC236}">
                <a16:creationId xmlns:a16="http://schemas.microsoft.com/office/drawing/2014/main" id="{7A932ED1-5750-0D24-8D58-961B6F20FA21}"/>
              </a:ext>
            </a:extLst>
          </p:cNvPr>
          <p:cNvSpPr>
            <a:spLocks noGrp="1"/>
          </p:cNvSpPr>
          <p:nvPr>
            <p:ph type="title"/>
          </p:nvPr>
        </p:nvSpPr>
        <p:spPr>
          <a:xfrm>
            <a:off x="542307" y="621792"/>
            <a:ext cx="7252710" cy="1138769"/>
          </a:xfrm>
        </p:spPr>
        <p:txBody>
          <a:bodyPr rtlCol="0"/>
          <a:lstStyle/>
          <a:p>
            <a:pPr rtl="0"/>
            <a:r>
              <a:rPr lang="fr"/>
              <a:t>Modifiez le style du titre</a:t>
            </a:r>
          </a:p>
        </p:txBody>
      </p:sp>
      <p:sp>
        <p:nvSpPr>
          <p:cNvPr id="9" name="Espace réservé du contenu 7">
            <a:extLst>
              <a:ext uri="{FF2B5EF4-FFF2-40B4-BE49-F238E27FC236}">
                <a16:creationId xmlns:a16="http://schemas.microsoft.com/office/drawing/2014/main" id="{01598DB3-17DB-7EDD-0F42-9866A753C2DD}"/>
              </a:ext>
            </a:extLst>
          </p:cNvPr>
          <p:cNvSpPr>
            <a:spLocks noGrp="1"/>
          </p:cNvSpPr>
          <p:nvPr>
            <p:ph sz="quarter" idx="19"/>
          </p:nvPr>
        </p:nvSpPr>
        <p:spPr>
          <a:xfrm>
            <a:off x="569602" y="2115404"/>
            <a:ext cx="7225415" cy="4212926"/>
          </a:xfrm>
        </p:spPr>
        <p:txBody>
          <a:bodyPr rtlCol="0"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3" name="Espace réservé d’image 10">
            <a:extLst>
              <a:ext uri="{FF2B5EF4-FFF2-40B4-BE49-F238E27FC236}">
                <a16:creationId xmlns:a16="http://schemas.microsoft.com/office/drawing/2014/main" id="{6C5AB1A9-786B-C92B-C6EA-63CE0AACFB1E}"/>
              </a:ext>
            </a:extLst>
          </p:cNvPr>
          <p:cNvSpPr>
            <a:spLocks noGrp="1"/>
          </p:cNvSpPr>
          <p:nvPr>
            <p:ph type="pic" sz="quarter" idx="13" hasCustomPrompt="1"/>
          </p:nvPr>
        </p:nvSpPr>
        <p:spPr>
          <a:xfrm>
            <a:off x="8168640" y="1"/>
            <a:ext cx="4023360" cy="6858000"/>
          </a:xfrm>
          <a:blipFill>
            <a:blip r:embed="rId2">
              <a:alphaModFix amt="70000"/>
            </a:blip>
            <a:stretch>
              <a:fillRect/>
            </a:stretch>
          </a:blipFill>
        </p:spPr>
        <p:txBody>
          <a:bodyPr rtlCol="0"/>
          <a:lstStyle>
            <a:lvl1pPr>
              <a:defRPr/>
            </a:lvl1pPr>
          </a:lstStyle>
          <a:p>
            <a:pPr rtl="0"/>
            <a:r>
              <a:rPr lang="fr"/>
              <a:t> </a:t>
            </a:r>
          </a:p>
        </p:txBody>
      </p:sp>
      <p:sp>
        <p:nvSpPr>
          <p:cNvPr id="5" name="Espace réservé du pied de page 2">
            <a:extLst>
              <a:ext uri="{FF2B5EF4-FFF2-40B4-BE49-F238E27FC236}">
                <a16:creationId xmlns:a16="http://schemas.microsoft.com/office/drawing/2014/main" id="{C6115057-015C-DC83-074A-D22D9E0B6CD2}"/>
              </a:ext>
            </a:extLst>
          </p:cNvPr>
          <p:cNvSpPr>
            <a:spLocks noGrp="1"/>
          </p:cNvSpPr>
          <p:nvPr>
            <p:ph type="ftr" sz="quarter" idx="16"/>
          </p:nvPr>
        </p:nvSpPr>
        <p:spPr>
          <a:xfrm>
            <a:off x="542307" y="6492875"/>
            <a:ext cx="1968375" cy="365125"/>
          </a:xfrm>
        </p:spPr>
        <p:txBody>
          <a:bodyPr rtlCol="0"/>
          <a:lstStyle/>
          <a:p>
            <a:pPr rtl="0"/>
            <a:r>
              <a:rPr lang="fr"/>
              <a:t>Exemple de texte de pied de page</a:t>
            </a:r>
          </a:p>
        </p:txBody>
      </p:sp>
      <p:sp>
        <p:nvSpPr>
          <p:cNvPr id="8" name="Espace réservé de la date 1">
            <a:extLst>
              <a:ext uri="{FF2B5EF4-FFF2-40B4-BE49-F238E27FC236}">
                <a16:creationId xmlns:a16="http://schemas.microsoft.com/office/drawing/2014/main" id="{42028964-5597-F5F0-6AEA-C79255C9BCE9}"/>
              </a:ext>
            </a:extLst>
          </p:cNvPr>
          <p:cNvSpPr>
            <a:spLocks noGrp="1"/>
          </p:cNvSpPr>
          <p:nvPr>
            <p:ph type="dt" sz="half" idx="18"/>
          </p:nvPr>
        </p:nvSpPr>
        <p:spPr>
          <a:xfrm>
            <a:off x="5284417" y="6492875"/>
            <a:ext cx="1596200" cy="365125"/>
          </a:xfrm>
        </p:spPr>
        <p:txBody>
          <a:bodyPr rtlCol="0"/>
          <a:lstStyle/>
          <a:p>
            <a:pPr rtl="0"/>
            <a:endParaRPr lang="en-US"/>
          </a:p>
        </p:txBody>
      </p:sp>
      <p:sp>
        <p:nvSpPr>
          <p:cNvPr id="6" name="Espace réservé du numéro de diapositive 3">
            <a:extLst>
              <a:ext uri="{FF2B5EF4-FFF2-40B4-BE49-F238E27FC236}">
                <a16:creationId xmlns:a16="http://schemas.microsoft.com/office/drawing/2014/main" id="{B6324527-5F82-8213-FFB9-A5E6BEB2314F}"/>
              </a:ext>
            </a:extLst>
          </p:cNvPr>
          <p:cNvSpPr>
            <a:spLocks noGrp="1"/>
          </p:cNvSpPr>
          <p:nvPr>
            <p:ph type="sldNum" sz="quarter" idx="17"/>
          </p:nvPr>
        </p:nvSpPr>
        <p:spPr>
          <a:xfrm>
            <a:off x="7365810" y="6492875"/>
            <a:ext cx="429207" cy="365125"/>
          </a:xfrm>
        </p:spPr>
        <p:txBody>
          <a:bodyPr rtlCol="0"/>
          <a:lstStyle/>
          <a:p>
            <a:pPr rtl="0"/>
            <a:fld id="{CC057153-B650-4DEB-B370-79DDCFDCE934}" type="slidenum">
              <a:rPr lang="en-US" smtClean="0"/>
              <a:t>‹N°›</a:t>
            </a:fld>
            <a:endParaRPr lang="en-US"/>
          </a:p>
        </p:txBody>
      </p:sp>
    </p:spTree>
    <p:extLst>
      <p:ext uri="{BB962C8B-B14F-4D97-AF65-F5344CB8AC3E}">
        <p14:creationId xmlns:p14="http://schemas.microsoft.com/office/powerpoint/2010/main" val="41612260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u avec Image 5">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6B885E47-4079-9C50-E087-611C30866B20}"/>
              </a:ext>
            </a:extLst>
          </p:cNvPr>
          <p:cNvSpPr>
            <a:spLocks noGrp="1"/>
          </p:cNvSpPr>
          <p:nvPr>
            <p:ph type="title"/>
          </p:nvPr>
        </p:nvSpPr>
        <p:spPr>
          <a:xfrm>
            <a:off x="6196084" y="621793"/>
            <a:ext cx="5326684" cy="1507454"/>
          </a:xfrm>
        </p:spPr>
        <p:txBody>
          <a:bodyPr rtlCol="0" anchor="t" anchorCtr="0"/>
          <a:lstStyle/>
          <a:p>
            <a:pPr rtl="0"/>
            <a:r>
              <a:rPr lang="fr"/>
              <a:t>Modifiez le style du titre</a:t>
            </a:r>
          </a:p>
        </p:txBody>
      </p:sp>
      <p:sp>
        <p:nvSpPr>
          <p:cNvPr id="4" name="Espace réservé d’image 7">
            <a:extLst>
              <a:ext uri="{FF2B5EF4-FFF2-40B4-BE49-F238E27FC236}">
                <a16:creationId xmlns:a16="http://schemas.microsoft.com/office/drawing/2014/main" id="{6CA7CCCF-A74C-FE4F-4164-4DF092E4D9BC}"/>
              </a:ext>
            </a:extLst>
          </p:cNvPr>
          <p:cNvSpPr>
            <a:spLocks noGrp="1"/>
          </p:cNvSpPr>
          <p:nvPr>
            <p:ph type="pic" sz="quarter" idx="18" hasCustomPrompt="1"/>
          </p:nvPr>
        </p:nvSpPr>
        <p:spPr>
          <a:xfrm>
            <a:off x="-1" y="0"/>
            <a:ext cx="5895833" cy="6858000"/>
          </a:xfrm>
          <a:blipFill>
            <a:blip r:embed="rId2">
              <a:alphaModFix amt="70000"/>
            </a:blip>
            <a:stretch>
              <a:fillRect/>
            </a:stretch>
          </a:blipFill>
        </p:spPr>
        <p:txBody>
          <a:bodyPr rtlCol="0"/>
          <a:lstStyle>
            <a:lvl1pPr>
              <a:defRPr/>
            </a:lvl1pPr>
          </a:lstStyle>
          <a:p>
            <a:pPr rtl="0"/>
            <a:r>
              <a:rPr lang="fr"/>
              <a:t> </a:t>
            </a:r>
          </a:p>
        </p:txBody>
      </p:sp>
      <p:sp>
        <p:nvSpPr>
          <p:cNvPr id="5" name="Espace réservé du contenu 7">
            <a:extLst>
              <a:ext uri="{FF2B5EF4-FFF2-40B4-BE49-F238E27FC236}">
                <a16:creationId xmlns:a16="http://schemas.microsoft.com/office/drawing/2014/main" id="{A2733663-4506-C48D-18F7-FAC92D16B245}"/>
              </a:ext>
            </a:extLst>
          </p:cNvPr>
          <p:cNvSpPr>
            <a:spLocks noGrp="1"/>
          </p:cNvSpPr>
          <p:nvPr>
            <p:ph sz="quarter" idx="19"/>
          </p:nvPr>
        </p:nvSpPr>
        <p:spPr>
          <a:xfrm>
            <a:off x="6196084" y="2498368"/>
            <a:ext cx="5364544" cy="3582748"/>
          </a:xfrm>
        </p:spPr>
        <p:txBody>
          <a:bodyPr rtlCol="0"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2" name="Espace réservé du pied de page 8">
            <a:extLst>
              <a:ext uri="{FF2B5EF4-FFF2-40B4-BE49-F238E27FC236}">
                <a16:creationId xmlns:a16="http://schemas.microsoft.com/office/drawing/2014/main" id="{0C50E97D-3024-3B81-A109-5EAF6E7AF5B3}"/>
              </a:ext>
            </a:extLst>
          </p:cNvPr>
          <p:cNvSpPr>
            <a:spLocks noGrp="1"/>
          </p:cNvSpPr>
          <p:nvPr>
            <p:ph type="ftr" sz="quarter" idx="16"/>
          </p:nvPr>
        </p:nvSpPr>
        <p:spPr>
          <a:xfrm>
            <a:off x="6196084" y="6450237"/>
            <a:ext cx="1968375" cy="365125"/>
          </a:xfrm>
        </p:spPr>
        <p:txBody>
          <a:bodyPr rtlCol="0" anchor="b"/>
          <a:lstStyle/>
          <a:p>
            <a:pPr rtl="0"/>
            <a:r>
              <a:rPr lang="fr"/>
              <a:t>Exemple de texte de pied de page</a:t>
            </a:r>
          </a:p>
        </p:txBody>
      </p:sp>
      <p:sp>
        <p:nvSpPr>
          <p:cNvPr id="3" name="Espace réservé du numéro de diapositive 9">
            <a:extLst>
              <a:ext uri="{FF2B5EF4-FFF2-40B4-BE49-F238E27FC236}">
                <a16:creationId xmlns:a16="http://schemas.microsoft.com/office/drawing/2014/main" id="{27AB67CF-072E-0A2D-B536-2FEA64D53189}"/>
              </a:ext>
            </a:extLst>
          </p:cNvPr>
          <p:cNvSpPr>
            <a:spLocks noGrp="1"/>
          </p:cNvSpPr>
          <p:nvPr>
            <p:ph type="sldNum" sz="quarter" idx="17"/>
          </p:nvPr>
        </p:nvSpPr>
        <p:spPr>
          <a:xfrm>
            <a:off x="11131422" y="6464979"/>
            <a:ext cx="429207" cy="365125"/>
          </a:xfrm>
        </p:spPr>
        <p:txBody>
          <a:bodyPr rtlCol="0" anchor="b"/>
          <a:lstStyle/>
          <a:p>
            <a:pPr rtl="0"/>
            <a:fld id="{CC057153-B650-4DEB-B370-79DDCFDCE934}" type="slidenum">
              <a:rPr lang="en-US" smtClean="0"/>
              <a:t>‹N°›</a:t>
            </a:fld>
            <a:endParaRPr lang="en-US"/>
          </a:p>
        </p:txBody>
      </p:sp>
    </p:spTree>
    <p:extLst>
      <p:ext uri="{BB962C8B-B14F-4D97-AF65-F5344CB8AC3E}">
        <p14:creationId xmlns:p14="http://schemas.microsoft.com/office/powerpoint/2010/main" val="39756699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u avec Image 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B15000-16D8-B5F1-E35B-BAE97B4E6EE4}"/>
              </a:ext>
            </a:extLst>
          </p:cNvPr>
          <p:cNvSpPr>
            <a:spLocks noGrp="1"/>
          </p:cNvSpPr>
          <p:nvPr>
            <p:ph type="title"/>
          </p:nvPr>
        </p:nvSpPr>
        <p:spPr>
          <a:xfrm>
            <a:off x="518615" y="621793"/>
            <a:ext cx="5326684" cy="1507454"/>
          </a:xfrm>
        </p:spPr>
        <p:txBody>
          <a:bodyPr rtlCol="0" anchor="t" anchorCtr="0"/>
          <a:lstStyle/>
          <a:p>
            <a:pPr rtl="0"/>
            <a:r>
              <a:rPr lang="fr"/>
              <a:t>Modifiez le style du titre</a:t>
            </a:r>
          </a:p>
        </p:txBody>
      </p:sp>
      <p:sp>
        <p:nvSpPr>
          <p:cNvPr id="3" name="Espace réservé du contenu 7">
            <a:extLst>
              <a:ext uri="{FF2B5EF4-FFF2-40B4-BE49-F238E27FC236}">
                <a16:creationId xmlns:a16="http://schemas.microsoft.com/office/drawing/2014/main" id="{B022A1E6-0A6D-9476-5034-0BDE3EE38B91}"/>
              </a:ext>
            </a:extLst>
          </p:cNvPr>
          <p:cNvSpPr>
            <a:spLocks noGrp="1"/>
          </p:cNvSpPr>
          <p:nvPr>
            <p:ph sz="quarter" idx="19"/>
          </p:nvPr>
        </p:nvSpPr>
        <p:spPr>
          <a:xfrm>
            <a:off x="518616" y="2513110"/>
            <a:ext cx="5326683" cy="3568006"/>
          </a:xfrm>
        </p:spPr>
        <p:txBody>
          <a:bodyPr rtlCol="0"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11" name="Espace réservé d’image 7">
            <a:extLst>
              <a:ext uri="{FF2B5EF4-FFF2-40B4-BE49-F238E27FC236}">
                <a16:creationId xmlns:a16="http://schemas.microsoft.com/office/drawing/2014/main" id="{6B8D4096-4B0D-5226-C004-475A83BE8BFE}"/>
              </a:ext>
            </a:extLst>
          </p:cNvPr>
          <p:cNvSpPr>
            <a:spLocks noGrp="1"/>
          </p:cNvSpPr>
          <p:nvPr>
            <p:ph type="pic" sz="quarter" idx="18" hasCustomPrompt="1"/>
          </p:nvPr>
        </p:nvSpPr>
        <p:spPr>
          <a:xfrm>
            <a:off x="6308842" y="0"/>
            <a:ext cx="5883158" cy="6858000"/>
          </a:xfrm>
          <a:blipFill>
            <a:blip r:embed="rId2">
              <a:alphaModFix amt="70000"/>
            </a:blip>
            <a:stretch>
              <a:fillRect/>
            </a:stretch>
          </a:blipFill>
        </p:spPr>
        <p:txBody>
          <a:bodyPr rtlCol="0"/>
          <a:lstStyle>
            <a:lvl1pPr>
              <a:defRPr/>
            </a:lvl1pPr>
          </a:lstStyle>
          <a:p>
            <a:pPr rtl="0"/>
            <a:r>
              <a:rPr lang="fr"/>
              <a:t> </a:t>
            </a:r>
          </a:p>
        </p:txBody>
      </p:sp>
      <p:sp>
        <p:nvSpPr>
          <p:cNvPr id="9" name="Espace réservé du pied de page 8">
            <a:extLst>
              <a:ext uri="{FF2B5EF4-FFF2-40B4-BE49-F238E27FC236}">
                <a16:creationId xmlns:a16="http://schemas.microsoft.com/office/drawing/2014/main" id="{8917C8CF-AEBF-835D-4503-06A0208049F0}"/>
              </a:ext>
            </a:extLst>
          </p:cNvPr>
          <p:cNvSpPr>
            <a:spLocks noGrp="1"/>
          </p:cNvSpPr>
          <p:nvPr>
            <p:ph type="ftr" sz="quarter" idx="16"/>
          </p:nvPr>
        </p:nvSpPr>
        <p:spPr>
          <a:xfrm>
            <a:off x="518615" y="6450237"/>
            <a:ext cx="1968375" cy="365125"/>
          </a:xfrm>
        </p:spPr>
        <p:txBody>
          <a:bodyPr rtlCol="0" anchor="b"/>
          <a:lstStyle/>
          <a:p>
            <a:pPr rtl="0"/>
            <a:r>
              <a:rPr lang="fr"/>
              <a:t>Exemple de texte de pied de page</a:t>
            </a:r>
          </a:p>
        </p:txBody>
      </p:sp>
      <p:sp>
        <p:nvSpPr>
          <p:cNvPr id="10" name="Espace réservé du numéro de diapositive 9">
            <a:extLst>
              <a:ext uri="{FF2B5EF4-FFF2-40B4-BE49-F238E27FC236}">
                <a16:creationId xmlns:a16="http://schemas.microsoft.com/office/drawing/2014/main" id="{13662962-C2D0-E99D-BD6A-C97F4798F261}"/>
              </a:ext>
            </a:extLst>
          </p:cNvPr>
          <p:cNvSpPr>
            <a:spLocks noGrp="1"/>
          </p:cNvSpPr>
          <p:nvPr>
            <p:ph type="sldNum" sz="quarter" idx="17"/>
          </p:nvPr>
        </p:nvSpPr>
        <p:spPr>
          <a:xfrm>
            <a:off x="5453953" y="6464979"/>
            <a:ext cx="429207" cy="365125"/>
          </a:xfrm>
        </p:spPr>
        <p:txBody>
          <a:bodyPr rtlCol="0" anchor="b"/>
          <a:lstStyle/>
          <a:p>
            <a:pPr rtl="0"/>
            <a:fld id="{CC057153-B650-4DEB-B370-79DDCFDCE934}" type="slidenum">
              <a:rPr lang="en-US" smtClean="0"/>
              <a:t>‹N°›</a:t>
            </a:fld>
            <a:endParaRPr lang="en-US"/>
          </a:p>
        </p:txBody>
      </p:sp>
    </p:spTree>
    <p:extLst>
      <p:ext uri="{BB962C8B-B14F-4D97-AF65-F5344CB8AC3E}">
        <p14:creationId xmlns:p14="http://schemas.microsoft.com/office/powerpoint/2010/main" val="2573454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u avec image 7">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68BB86E1-24F1-4785-0234-656368BC9586}"/>
              </a:ext>
            </a:extLst>
          </p:cNvPr>
          <p:cNvSpPr>
            <a:spLocks noGrp="1"/>
          </p:cNvSpPr>
          <p:nvPr>
            <p:ph type="title"/>
          </p:nvPr>
        </p:nvSpPr>
        <p:spPr>
          <a:xfrm>
            <a:off x="7097186" y="621792"/>
            <a:ext cx="4446871" cy="1867629"/>
          </a:xfrm>
        </p:spPr>
        <p:txBody>
          <a:bodyPr rtlCol="0" anchor="t">
            <a:noAutofit/>
          </a:bodyPr>
          <a:lstStyle>
            <a:lvl1pPr>
              <a:defRPr sz="5600"/>
            </a:lvl1pPr>
          </a:lstStyle>
          <a:p>
            <a:pPr rtl="0"/>
            <a:r>
              <a:rPr lang="fr"/>
              <a:t>Modifiez le style du titre</a:t>
            </a:r>
          </a:p>
        </p:txBody>
      </p:sp>
      <p:sp>
        <p:nvSpPr>
          <p:cNvPr id="4" name="Espace réservé d’image 10">
            <a:extLst>
              <a:ext uri="{FF2B5EF4-FFF2-40B4-BE49-F238E27FC236}">
                <a16:creationId xmlns:a16="http://schemas.microsoft.com/office/drawing/2014/main" id="{8AC7BAE6-D45A-F41F-AEA6-769EB11D4BE9}"/>
              </a:ext>
            </a:extLst>
          </p:cNvPr>
          <p:cNvSpPr>
            <a:spLocks noGrp="1"/>
          </p:cNvSpPr>
          <p:nvPr>
            <p:ph type="pic" sz="quarter" idx="13" hasCustomPrompt="1"/>
          </p:nvPr>
        </p:nvSpPr>
        <p:spPr>
          <a:xfrm>
            <a:off x="0" y="0"/>
            <a:ext cx="6878472" cy="6858000"/>
          </a:xfrm>
          <a:blipFill>
            <a:blip r:embed="rId2">
              <a:alphaModFix amt="70000"/>
            </a:blip>
            <a:stretch>
              <a:fillRect/>
            </a:stretch>
          </a:blipFill>
        </p:spPr>
        <p:txBody>
          <a:bodyPr rtlCol="0"/>
          <a:lstStyle>
            <a:lvl1pPr>
              <a:defRPr/>
            </a:lvl1pPr>
          </a:lstStyle>
          <a:p>
            <a:pPr rtl="0"/>
            <a:r>
              <a:rPr lang="fr"/>
              <a:t> </a:t>
            </a:r>
          </a:p>
        </p:txBody>
      </p:sp>
      <p:sp>
        <p:nvSpPr>
          <p:cNvPr id="5" name="Espace réservé du contenu 7">
            <a:extLst>
              <a:ext uri="{FF2B5EF4-FFF2-40B4-BE49-F238E27FC236}">
                <a16:creationId xmlns:a16="http://schemas.microsoft.com/office/drawing/2014/main" id="{A9CA9496-CED8-8D3F-ABD7-73692B2D6CB1}"/>
              </a:ext>
            </a:extLst>
          </p:cNvPr>
          <p:cNvSpPr>
            <a:spLocks noGrp="1"/>
          </p:cNvSpPr>
          <p:nvPr>
            <p:ph sz="quarter" idx="14"/>
          </p:nvPr>
        </p:nvSpPr>
        <p:spPr>
          <a:xfrm>
            <a:off x="7122161" y="2890729"/>
            <a:ext cx="4449227" cy="3138438"/>
          </a:xfrm>
        </p:spPr>
        <p:txBody>
          <a:bodyPr rtlCol="0" anchor="t"/>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2" name="Espace réservé du pied de page 8">
            <a:extLst>
              <a:ext uri="{FF2B5EF4-FFF2-40B4-BE49-F238E27FC236}">
                <a16:creationId xmlns:a16="http://schemas.microsoft.com/office/drawing/2014/main" id="{9AA3307D-5C4C-C4FF-D129-681F24B8E79B}"/>
              </a:ext>
            </a:extLst>
          </p:cNvPr>
          <p:cNvSpPr>
            <a:spLocks noGrp="1"/>
          </p:cNvSpPr>
          <p:nvPr>
            <p:ph type="ftr" sz="quarter" idx="16"/>
          </p:nvPr>
        </p:nvSpPr>
        <p:spPr>
          <a:xfrm>
            <a:off x="7093839" y="6430476"/>
            <a:ext cx="1968375" cy="379867"/>
          </a:xfrm>
        </p:spPr>
        <p:txBody>
          <a:bodyPr rtlCol="0" anchor="b"/>
          <a:lstStyle/>
          <a:p>
            <a:pPr rtl="0"/>
            <a:r>
              <a:rPr lang="fr"/>
              <a:t>Exemple de texte de pied de page</a:t>
            </a:r>
          </a:p>
        </p:txBody>
      </p:sp>
      <p:sp>
        <p:nvSpPr>
          <p:cNvPr id="6" name="Espace réservé du numéro de diapositive 9">
            <a:extLst>
              <a:ext uri="{FF2B5EF4-FFF2-40B4-BE49-F238E27FC236}">
                <a16:creationId xmlns:a16="http://schemas.microsoft.com/office/drawing/2014/main" id="{AD6EB247-ADC7-7FC5-3295-B575F7E55DB1}"/>
              </a:ext>
            </a:extLst>
          </p:cNvPr>
          <p:cNvSpPr>
            <a:spLocks noGrp="1"/>
          </p:cNvSpPr>
          <p:nvPr>
            <p:ph type="sldNum" sz="quarter" idx="17"/>
          </p:nvPr>
        </p:nvSpPr>
        <p:spPr>
          <a:xfrm>
            <a:off x="11142181" y="6430476"/>
            <a:ext cx="429207" cy="379867"/>
          </a:xfrm>
        </p:spPr>
        <p:txBody>
          <a:bodyPr rtlCol="0" anchor="b"/>
          <a:lstStyle/>
          <a:p>
            <a:pPr rtl="0"/>
            <a:fld id="{CC057153-B650-4DEB-B370-79DDCFDCE934}" type="slidenum">
              <a:rPr lang="en-US" smtClean="0"/>
              <a:t>‹N°›</a:t>
            </a:fld>
            <a:endParaRPr lang="en-US"/>
          </a:p>
        </p:txBody>
      </p:sp>
    </p:spTree>
    <p:extLst>
      <p:ext uri="{BB962C8B-B14F-4D97-AF65-F5344CB8AC3E}">
        <p14:creationId xmlns:p14="http://schemas.microsoft.com/office/powerpoint/2010/main" val="2511379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u avec Image 8">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98B87BE0-867D-AF74-02DD-6F5420BC6D61}"/>
              </a:ext>
            </a:extLst>
          </p:cNvPr>
          <p:cNvSpPr>
            <a:spLocks noGrp="1"/>
          </p:cNvSpPr>
          <p:nvPr>
            <p:ph type="title"/>
          </p:nvPr>
        </p:nvSpPr>
        <p:spPr>
          <a:xfrm>
            <a:off x="518965" y="621792"/>
            <a:ext cx="4446871" cy="1867629"/>
          </a:xfrm>
        </p:spPr>
        <p:txBody>
          <a:bodyPr rtlCol="0" anchor="t">
            <a:noAutofit/>
          </a:bodyPr>
          <a:lstStyle>
            <a:lvl1pPr>
              <a:defRPr sz="5600"/>
            </a:lvl1pPr>
          </a:lstStyle>
          <a:p>
            <a:pPr rtl="0"/>
            <a:r>
              <a:rPr lang="fr"/>
              <a:t>Modifiez le style du titre</a:t>
            </a:r>
          </a:p>
        </p:txBody>
      </p:sp>
      <p:sp>
        <p:nvSpPr>
          <p:cNvPr id="9" name="Espace réservé du contenu 7">
            <a:extLst>
              <a:ext uri="{FF2B5EF4-FFF2-40B4-BE49-F238E27FC236}">
                <a16:creationId xmlns:a16="http://schemas.microsoft.com/office/drawing/2014/main" id="{7B86FDEC-359F-20D5-12F6-5CBA3DC009EA}"/>
              </a:ext>
            </a:extLst>
          </p:cNvPr>
          <p:cNvSpPr>
            <a:spLocks noGrp="1"/>
          </p:cNvSpPr>
          <p:nvPr>
            <p:ph sz="quarter" idx="14"/>
          </p:nvPr>
        </p:nvSpPr>
        <p:spPr>
          <a:xfrm>
            <a:off x="543940" y="2890729"/>
            <a:ext cx="4449227" cy="3138438"/>
          </a:xfrm>
        </p:spPr>
        <p:txBody>
          <a:bodyPr rtlCol="0" anchor="t"/>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12" name="Espace réservé d’image 10">
            <a:extLst>
              <a:ext uri="{FF2B5EF4-FFF2-40B4-BE49-F238E27FC236}">
                <a16:creationId xmlns:a16="http://schemas.microsoft.com/office/drawing/2014/main" id="{FBEF9CB2-E8D7-8869-9B11-C58F1606DFE0}"/>
              </a:ext>
            </a:extLst>
          </p:cNvPr>
          <p:cNvSpPr>
            <a:spLocks noGrp="1"/>
          </p:cNvSpPr>
          <p:nvPr>
            <p:ph type="pic" sz="quarter" idx="13" hasCustomPrompt="1"/>
          </p:nvPr>
        </p:nvSpPr>
        <p:spPr>
          <a:xfrm>
            <a:off x="5363570" y="0"/>
            <a:ext cx="6828430" cy="6858000"/>
          </a:xfrm>
          <a:blipFill>
            <a:blip r:embed="rId2">
              <a:alphaModFix amt="70000"/>
            </a:blip>
            <a:stretch>
              <a:fillRect/>
            </a:stretch>
          </a:blipFill>
        </p:spPr>
        <p:txBody>
          <a:bodyPr rtlCol="0"/>
          <a:lstStyle>
            <a:lvl1pPr>
              <a:defRPr/>
            </a:lvl1pPr>
          </a:lstStyle>
          <a:p>
            <a:pPr rtl="0"/>
            <a:r>
              <a:rPr lang="fr"/>
              <a:t> </a:t>
            </a:r>
          </a:p>
        </p:txBody>
      </p:sp>
      <p:sp>
        <p:nvSpPr>
          <p:cNvPr id="10" name="Espace réservé du pied de page 8">
            <a:extLst>
              <a:ext uri="{FF2B5EF4-FFF2-40B4-BE49-F238E27FC236}">
                <a16:creationId xmlns:a16="http://schemas.microsoft.com/office/drawing/2014/main" id="{4784CE43-81E9-3B12-CB65-9B5FC6ECE9ED}"/>
              </a:ext>
            </a:extLst>
          </p:cNvPr>
          <p:cNvSpPr>
            <a:spLocks noGrp="1"/>
          </p:cNvSpPr>
          <p:nvPr>
            <p:ph type="ftr" sz="quarter" idx="16"/>
          </p:nvPr>
        </p:nvSpPr>
        <p:spPr>
          <a:xfrm>
            <a:off x="515618" y="6430476"/>
            <a:ext cx="1968375" cy="379867"/>
          </a:xfrm>
        </p:spPr>
        <p:txBody>
          <a:bodyPr rtlCol="0" anchor="b"/>
          <a:lstStyle/>
          <a:p>
            <a:pPr rtl="0"/>
            <a:r>
              <a:rPr lang="fr"/>
              <a:t>Exemple de texte de pied de page</a:t>
            </a:r>
          </a:p>
        </p:txBody>
      </p:sp>
      <p:sp>
        <p:nvSpPr>
          <p:cNvPr id="11" name="Espace réservé du numéro de diapositive 9">
            <a:extLst>
              <a:ext uri="{FF2B5EF4-FFF2-40B4-BE49-F238E27FC236}">
                <a16:creationId xmlns:a16="http://schemas.microsoft.com/office/drawing/2014/main" id="{779F1775-5104-9F86-4A61-07F914947CC9}"/>
              </a:ext>
            </a:extLst>
          </p:cNvPr>
          <p:cNvSpPr>
            <a:spLocks noGrp="1"/>
          </p:cNvSpPr>
          <p:nvPr>
            <p:ph type="sldNum" sz="quarter" idx="17"/>
          </p:nvPr>
        </p:nvSpPr>
        <p:spPr>
          <a:xfrm>
            <a:off x="4563960" y="6430476"/>
            <a:ext cx="429207" cy="379867"/>
          </a:xfrm>
        </p:spPr>
        <p:txBody>
          <a:bodyPr rtlCol="0" anchor="b"/>
          <a:lstStyle/>
          <a:p>
            <a:pPr rtl="0"/>
            <a:fld id="{CC057153-B650-4DEB-B370-79DDCFDCE934}" type="slidenum">
              <a:rPr lang="en-US" smtClean="0"/>
              <a:t>‹N°›</a:t>
            </a:fld>
            <a:endParaRPr lang="en-US"/>
          </a:p>
        </p:txBody>
      </p:sp>
    </p:spTree>
    <p:extLst>
      <p:ext uri="{BB962C8B-B14F-4D97-AF65-F5344CB8AC3E}">
        <p14:creationId xmlns:p14="http://schemas.microsoft.com/office/powerpoint/2010/main" val="1531942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avec image 2">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BDC76B8-60F6-62D3-9F73-E81662203017}"/>
              </a:ext>
            </a:extLst>
          </p:cNvPr>
          <p:cNvSpPr>
            <a:spLocks noGrp="1"/>
          </p:cNvSpPr>
          <p:nvPr>
            <p:ph type="subTitle" idx="1"/>
          </p:nvPr>
        </p:nvSpPr>
        <p:spPr>
          <a:xfrm>
            <a:off x="6194168" y="4751933"/>
            <a:ext cx="4206240" cy="1184585"/>
          </a:xfrm>
        </p:spPr>
        <p:txBody>
          <a:bodyPr vert="horz" lIns="91440" tIns="45720" rIns="91440" bIns="45720" rtlCol="0" anchor="t">
            <a:normAutofit/>
          </a:bodyPr>
          <a:lstStyle>
            <a:lvl1pPr>
              <a:defRPr lang="en-US" dirty="0"/>
            </a:lvl1pPr>
          </a:lstStyle>
          <a:p>
            <a:pPr lvl="0" rtl="0"/>
            <a:r>
              <a:rPr lang="fr"/>
              <a:t>Modifiez le style des sous-titres du masque</a:t>
            </a:r>
          </a:p>
        </p:txBody>
      </p:sp>
      <p:sp>
        <p:nvSpPr>
          <p:cNvPr id="11" name="Espace réservé d’image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6096000" cy="6858000"/>
          </a:xfrm>
          <a:blipFill>
            <a:blip r:embed="rId2">
              <a:alphaModFix amt="70000"/>
            </a:blip>
            <a:stretch>
              <a:fillRect/>
            </a:stretch>
          </a:blipFill>
        </p:spPr>
        <p:txBody>
          <a:bodyPr rtlCol="0"/>
          <a:lstStyle>
            <a:lvl1pPr>
              <a:defRPr/>
            </a:lvl1pPr>
          </a:lstStyle>
          <a:p>
            <a:pPr rtl="0"/>
            <a:r>
              <a:rPr lang="fr"/>
              <a:t> </a:t>
            </a:r>
          </a:p>
        </p:txBody>
      </p:sp>
      <p:sp>
        <p:nvSpPr>
          <p:cNvPr id="5" name="Espace réservé du pied de page 4">
            <a:extLst>
              <a:ext uri="{FF2B5EF4-FFF2-40B4-BE49-F238E27FC236}">
                <a16:creationId xmlns:a16="http://schemas.microsoft.com/office/drawing/2014/main" id="{5B407A58-3351-E479-1A0C-2FF49FA42707}"/>
              </a:ext>
            </a:extLst>
          </p:cNvPr>
          <p:cNvSpPr>
            <a:spLocks noGrp="1"/>
          </p:cNvSpPr>
          <p:nvPr>
            <p:ph type="ftr" sz="quarter" idx="11"/>
          </p:nvPr>
        </p:nvSpPr>
        <p:spPr>
          <a:xfrm>
            <a:off x="6190488" y="125201"/>
            <a:ext cx="4846320" cy="365125"/>
          </a:xfrm>
        </p:spPr>
        <p:txBody>
          <a:bodyPr rtlCol="0"/>
          <a:lstStyle/>
          <a:p>
            <a:pPr rtl="0"/>
            <a:r>
              <a:rPr lang="fr"/>
              <a:t>Exemple de texte de pied de page</a:t>
            </a:r>
          </a:p>
        </p:txBody>
      </p:sp>
      <p:sp>
        <p:nvSpPr>
          <p:cNvPr id="6" name="Espace réservé du numéro de diapositive 5">
            <a:extLst>
              <a:ext uri="{FF2B5EF4-FFF2-40B4-BE49-F238E27FC236}">
                <a16:creationId xmlns:a16="http://schemas.microsoft.com/office/drawing/2014/main" id="{81789E10-2433-2ECB-9C92-571B583A4CF1}"/>
              </a:ext>
            </a:extLst>
          </p:cNvPr>
          <p:cNvSpPr>
            <a:spLocks noGrp="1"/>
          </p:cNvSpPr>
          <p:nvPr>
            <p:ph type="sldNum" sz="quarter" idx="12"/>
          </p:nvPr>
        </p:nvSpPr>
        <p:spPr>
          <a:xfrm>
            <a:off x="11762793" y="110364"/>
            <a:ext cx="429207" cy="365125"/>
          </a:xfrm>
        </p:spPr>
        <p:txBody>
          <a:bodyPr rtlCol="0"/>
          <a:lstStyle/>
          <a:p>
            <a:pPr rtl="0"/>
            <a:fld id="{CC057153-B650-4DEB-B370-79DDCFDCE934}" type="slidenum">
              <a:rPr lang="en-US" smtClean="0"/>
              <a:t>‹N°›</a:t>
            </a:fld>
            <a:endParaRPr lang="en-US"/>
          </a:p>
        </p:txBody>
      </p:sp>
      <p:sp>
        <p:nvSpPr>
          <p:cNvPr id="4" name="Espace réservé de la date 3">
            <a:extLst>
              <a:ext uri="{FF2B5EF4-FFF2-40B4-BE49-F238E27FC236}">
                <a16:creationId xmlns:a16="http://schemas.microsoft.com/office/drawing/2014/main" id="{EAE2DAFA-435E-AAF9-8B67-495E5AFDCD91}"/>
              </a:ext>
            </a:extLst>
          </p:cNvPr>
          <p:cNvSpPr>
            <a:spLocks noGrp="1"/>
          </p:cNvSpPr>
          <p:nvPr>
            <p:ph type="dt" sz="half" idx="10"/>
          </p:nvPr>
        </p:nvSpPr>
        <p:spPr>
          <a:xfrm>
            <a:off x="6190488" y="6396209"/>
            <a:ext cx="1707625" cy="365125"/>
          </a:xfrm>
        </p:spPr>
        <p:txBody>
          <a:bodyPr rtlCol="0"/>
          <a:lstStyle>
            <a:lvl1pPr>
              <a:defRPr>
                <a:solidFill>
                  <a:schemeClr val="tx1"/>
                </a:solidFill>
                <a:effectLst/>
              </a:defRPr>
            </a:lvl1pPr>
          </a:lstStyle>
          <a:p>
            <a:pPr rtl="0"/>
            <a:endParaRPr lang="en-US"/>
          </a:p>
        </p:txBody>
      </p:sp>
      <p:pic>
        <p:nvPicPr>
          <p:cNvPr id="9" name="Graphisme 8">
            <a:extLst>
              <a:ext uri="{FF2B5EF4-FFF2-40B4-BE49-F238E27FC236}">
                <a16:creationId xmlns:a16="http://schemas.microsoft.com/office/drawing/2014/main" id="{9221942F-12C1-43E6-1BC0-1C947214AF9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103035" y="5873424"/>
            <a:ext cx="1005840" cy="1005840"/>
          </a:xfrm>
          <a:prstGeom prst="rect">
            <a:avLst/>
          </a:prstGeom>
        </p:spPr>
      </p:pic>
      <p:sp>
        <p:nvSpPr>
          <p:cNvPr id="7" name="Titre 6">
            <a:extLst>
              <a:ext uri="{FF2B5EF4-FFF2-40B4-BE49-F238E27FC236}">
                <a16:creationId xmlns:a16="http://schemas.microsoft.com/office/drawing/2014/main" id="{06F46891-762A-5114-969C-3BBE7880A8D4}"/>
              </a:ext>
            </a:extLst>
          </p:cNvPr>
          <p:cNvSpPr>
            <a:spLocks noGrp="1"/>
          </p:cNvSpPr>
          <p:nvPr>
            <p:ph type="title"/>
          </p:nvPr>
        </p:nvSpPr>
        <p:spPr>
          <a:xfrm>
            <a:off x="6150366" y="938046"/>
            <a:ext cx="4800600" cy="3666744"/>
          </a:xfrm>
        </p:spPr>
        <p:txBody>
          <a:bodyPr rtlCol="0" anchor="b"/>
          <a:lstStyle/>
          <a:p>
            <a:pPr rtl="0"/>
            <a:r>
              <a:rPr lang="fr"/>
              <a:t>Modifiez le style du titre</a:t>
            </a:r>
          </a:p>
        </p:txBody>
      </p:sp>
    </p:spTree>
    <p:extLst>
      <p:ext uri="{BB962C8B-B14F-4D97-AF65-F5344CB8AC3E}">
        <p14:creationId xmlns:p14="http://schemas.microsoft.com/office/powerpoint/2010/main" val="3032992100"/>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u avec image 9">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BB49-A328-F121-7F27-DEB7C3CC2B0F}"/>
              </a:ext>
            </a:extLst>
          </p:cNvPr>
          <p:cNvSpPr>
            <a:spLocks noGrp="1"/>
          </p:cNvSpPr>
          <p:nvPr>
            <p:ph type="title"/>
          </p:nvPr>
        </p:nvSpPr>
        <p:spPr>
          <a:xfrm>
            <a:off x="7649733" y="621792"/>
            <a:ext cx="3884546" cy="2280501"/>
          </a:xfrm>
        </p:spPr>
        <p:txBody>
          <a:bodyPr rtlCol="0" anchor="t">
            <a:noAutofit/>
          </a:bodyPr>
          <a:lstStyle>
            <a:lvl1pPr>
              <a:defRPr sz="5600"/>
            </a:lvl1pPr>
          </a:lstStyle>
          <a:p>
            <a:pPr rtl="0"/>
            <a:r>
              <a:rPr lang="fr"/>
              <a:t>Modifiez le style du titre</a:t>
            </a:r>
          </a:p>
        </p:txBody>
      </p:sp>
      <p:sp>
        <p:nvSpPr>
          <p:cNvPr id="3" name="Espace réservé d’image 10">
            <a:extLst>
              <a:ext uri="{FF2B5EF4-FFF2-40B4-BE49-F238E27FC236}">
                <a16:creationId xmlns:a16="http://schemas.microsoft.com/office/drawing/2014/main" id="{74736F65-8A7D-D535-AAD0-31480F8AD318}"/>
              </a:ext>
            </a:extLst>
          </p:cNvPr>
          <p:cNvSpPr>
            <a:spLocks noGrp="1"/>
          </p:cNvSpPr>
          <p:nvPr>
            <p:ph type="pic" sz="quarter" idx="13" hasCustomPrompt="1"/>
          </p:nvPr>
        </p:nvSpPr>
        <p:spPr>
          <a:xfrm>
            <a:off x="-1" y="0"/>
            <a:ext cx="7260609" cy="6858000"/>
          </a:xfrm>
          <a:blipFill>
            <a:blip r:embed="rId2">
              <a:alphaModFix amt="70000"/>
            </a:blip>
            <a:stretch>
              <a:fillRect/>
            </a:stretch>
          </a:blipFill>
        </p:spPr>
        <p:txBody>
          <a:bodyPr rtlCol="0"/>
          <a:lstStyle>
            <a:lvl1pPr>
              <a:defRPr/>
            </a:lvl1pPr>
          </a:lstStyle>
          <a:p>
            <a:pPr rtl="0"/>
            <a:r>
              <a:rPr lang="fr"/>
              <a:t> </a:t>
            </a:r>
          </a:p>
        </p:txBody>
      </p:sp>
      <p:sp>
        <p:nvSpPr>
          <p:cNvPr id="8" name="Espace réservé du contenu 7">
            <a:extLst>
              <a:ext uri="{FF2B5EF4-FFF2-40B4-BE49-F238E27FC236}">
                <a16:creationId xmlns:a16="http://schemas.microsoft.com/office/drawing/2014/main" id="{747AED59-1A26-9C13-8482-7857E7DEFE52}"/>
              </a:ext>
            </a:extLst>
          </p:cNvPr>
          <p:cNvSpPr>
            <a:spLocks noGrp="1"/>
          </p:cNvSpPr>
          <p:nvPr>
            <p:ph sz="quarter" idx="14"/>
          </p:nvPr>
        </p:nvSpPr>
        <p:spPr>
          <a:xfrm>
            <a:off x="7687521" y="3211512"/>
            <a:ext cx="3884547" cy="2743200"/>
          </a:xfrm>
        </p:spPr>
        <p:txBody>
          <a:bodyPr rtlCol="0" anchor="t"/>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4" name="Espace réservé du pied de page 8">
            <a:extLst>
              <a:ext uri="{FF2B5EF4-FFF2-40B4-BE49-F238E27FC236}">
                <a16:creationId xmlns:a16="http://schemas.microsoft.com/office/drawing/2014/main" id="{C64245F1-97E2-FD23-26A5-03067F464698}"/>
              </a:ext>
            </a:extLst>
          </p:cNvPr>
          <p:cNvSpPr>
            <a:spLocks noGrp="1"/>
          </p:cNvSpPr>
          <p:nvPr>
            <p:ph type="ftr" sz="quarter" idx="16"/>
          </p:nvPr>
        </p:nvSpPr>
        <p:spPr>
          <a:xfrm>
            <a:off x="7649733" y="6456384"/>
            <a:ext cx="1968375" cy="379867"/>
          </a:xfrm>
        </p:spPr>
        <p:txBody>
          <a:bodyPr rtlCol="0" anchor="b"/>
          <a:lstStyle/>
          <a:p>
            <a:pPr rtl="0"/>
            <a:r>
              <a:rPr lang="fr"/>
              <a:t>Exemple de texte de pied de page</a:t>
            </a:r>
          </a:p>
        </p:txBody>
      </p:sp>
      <p:sp>
        <p:nvSpPr>
          <p:cNvPr id="5" name="Espace réservé du numéro de diapositive 9">
            <a:extLst>
              <a:ext uri="{FF2B5EF4-FFF2-40B4-BE49-F238E27FC236}">
                <a16:creationId xmlns:a16="http://schemas.microsoft.com/office/drawing/2014/main" id="{15E75D5B-F407-F4DD-192B-D56CF168CDA4}"/>
              </a:ext>
            </a:extLst>
          </p:cNvPr>
          <p:cNvSpPr>
            <a:spLocks noGrp="1"/>
          </p:cNvSpPr>
          <p:nvPr>
            <p:ph type="sldNum" sz="quarter" idx="17"/>
          </p:nvPr>
        </p:nvSpPr>
        <p:spPr>
          <a:xfrm>
            <a:off x="11134152" y="6456385"/>
            <a:ext cx="429207" cy="379867"/>
          </a:xfrm>
        </p:spPr>
        <p:txBody>
          <a:bodyPr rtlCol="0" anchor="b"/>
          <a:lstStyle/>
          <a:p>
            <a:pPr rtl="0"/>
            <a:fld id="{CC057153-B650-4DEB-B370-79DDCFDCE934}" type="slidenum">
              <a:rPr lang="en-US" smtClean="0"/>
              <a:t>‹N°›</a:t>
            </a:fld>
            <a:endParaRPr lang="en-US"/>
          </a:p>
        </p:txBody>
      </p:sp>
    </p:spTree>
    <p:extLst>
      <p:ext uri="{BB962C8B-B14F-4D97-AF65-F5344CB8AC3E}">
        <p14:creationId xmlns:p14="http://schemas.microsoft.com/office/powerpoint/2010/main" val="18708203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u avec image 10">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057332-4C5A-BFFF-1742-2916FBD83118}"/>
              </a:ext>
            </a:extLst>
          </p:cNvPr>
          <p:cNvSpPr>
            <a:spLocks noGrp="1"/>
          </p:cNvSpPr>
          <p:nvPr>
            <p:ph type="title"/>
          </p:nvPr>
        </p:nvSpPr>
        <p:spPr>
          <a:xfrm>
            <a:off x="512064" y="621792"/>
            <a:ext cx="3884546" cy="2280501"/>
          </a:xfrm>
        </p:spPr>
        <p:txBody>
          <a:bodyPr rtlCol="0" anchor="t">
            <a:noAutofit/>
          </a:bodyPr>
          <a:lstStyle>
            <a:lvl1pPr>
              <a:defRPr sz="5600"/>
            </a:lvl1pPr>
          </a:lstStyle>
          <a:p>
            <a:pPr rtl="0"/>
            <a:r>
              <a:rPr lang="fr"/>
              <a:t>Modifiez le style du titre</a:t>
            </a:r>
          </a:p>
        </p:txBody>
      </p:sp>
      <p:sp>
        <p:nvSpPr>
          <p:cNvPr id="3" name="Espace réservé du contenu 7">
            <a:extLst>
              <a:ext uri="{FF2B5EF4-FFF2-40B4-BE49-F238E27FC236}">
                <a16:creationId xmlns:a16="http://schemas.microsoft.com/office/drawing/2014/main" id="{3D76D0DE-4A60-5EEB-7C52-24A5022D25C8}"/>
              </a:ext>
            </a:extLst>
          </p:cNvPr>
          <p:cNvSpPr>
            <a:spLocks noGrp="1"/>
          </p:cNvSpPr>
          <p:nvPr>
            <p:ph sz="quarter" idx="14"/>
          </p:nvPr>
        </p:nvSpPr>
        <p:spPr>
          <a:xfrm>
            <a:off x="530352" y="3209544"/>
            <a:ext cx="3884547" cy="2743200"/>
          </a:xfrm>
        </p:spPr>
        <p:txBody>
          <a:bodyPr rtlCol="0" anchor="t"/>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6" name="Espace réservé d’image 10">
            <a:extLst>
              <a:ext uri="{FF2B5EF4-FFF2-40B4-BE49-F238E27FC236}">
                <a16:creationId xmlns:a16="http://schemas.microsoft.com/office/drawing/2014/main" id="{2A6199B6-23BC-9435-621B-74DD4470E14D}"/>
              </a:ext>
            </a:extLst>
          </p:cNvPr>
          <p:cNvSpPr>
            <a:spLocks noGrp="1"/>
          </p:cNvSpPr>
          <p:nvPr>
            <p:ph type="pic" sz="quarter" idx="13" hasCustomPrompt="1"/>
          </p:nvPr>
        </p:nvSpPr>
        <p:spPr>
          <a:xfrm>
            <a:off x="4954137" y="0"/>
            <a:ext cx="7237863" cy="6858000"/>
          </a:xfrm>
          <a:blipFill>
            <a:blip r:embed="rId2">
              <a:alphaModFix amt="70000"/>
            </a:blip>
            <a:stretch>
              <a:fillRect/>
            </a:stretch>
          </a:blipFill>
        </p:spPr>
        <p:txBody>
          <a:bodyPr rtlCol="0"/>
          <a:lstStyle>
            <a:lvl1pPr>
              <a:defRPr/>
            </a:lvl1pPr>
          </a:lstStyle>
          <a:p>
            <a:pPr rtl="0"/>
            <a:r>
              <a:rPr lang="fr"/>
              <a:t> </a:t>
            </a:r>
          </a:p>
        </p:txBody>
      </p:sp>
      <p:sp>
        <p:nvSpPr>
          <p:cNvPr id="4" name="Espace réservé du pied de page 8">
            <a:extLst>
              <a:ext uri="{FF2B5EF4-FFF2-40B4-BE49-F238E27FC236}">
                <a16:creationId xmlns:a16="http://schemas.microsoft.com/office/drawing/2014/main" id="{A255C95A-1493-49D0-7E13-22BA91D6C3D8}"/>
              </a:ext>
            </a:extLst>
          </p:cNvPr>
          <p:cNvSpPr>
            <a:spLocks noGrp="1"/>
          </p:cNvSpPr>
          <p:nvPr>
            <p:ph type="ftr" sz="quarter" idx="16"/>
          </p:nvPr>
        </p:nvSpPr>
        <p:spPr>
          <a:xfrm>
            <a:off x="530352" y="6456384"/>
            <a:ext cx="1968375" cy="379867"/>
          </a:xfrm>
        </p:spPr>
        <p:txBody>
          <a:bodyPr rtlCol="0" anchor="b"/>
          <a:lstStyle/>
          <a:p>
            <a:pPr rtl="0"/>
            <a:r>
              <a:rPr lang="fr"/>
              <a:t>Exemple de texte de pied de page</a:t>
            </a:r>
          </a:p>
        </p:txBody>
      </p:sp>
      <p:sp>
        <p:nvSpPr>
          <p:cNvPr id="5" name="Espace réservé du numéro de diapositive 9">
            <a:extLst>
              <a:ext uri="{FF2B5EF4-FFF2-40B4-BE49-F238E27FC236}">
                <a16:creationId xmlns:a16="http://schemas.microsoft.com/office/drawing/2014/main" id="{E1D75304-C483-6598-27D2-779691F756A6}"/>
              </a:ext>
            </a:extLst>
          </p:cNvPr>
          <p:cNvSpPr>
            <a:spLocks noGrp="1"/>
          </p:cNvSpPr>
          <p:nvPr>
            <p:ph type="sldNum" sz="quarter" idx="17"/>
          </p:nvPr>
        </p:nvSpPr>
        <p:spPr>
          <a:xfrm>
            <a:off x="4008087" y="6456385"/>
            <a:ext cx="429207" cy="379867"/>
          </a:xfrm>
        </p:spPr>
        <p:txBody>
          <a:bodyPr rtlCol="0" anchor="b"/>
          <a:lstStyle/>
          <a:p>
            <a:pPr rtl="0"/>
            <a:fld id="{CC057153-B650-4DEB-B370-79DDCFDCE934}" type="slidenum">
              <a:rPr lang="en-US" smtClean="0"/>
              <a:t>‹N°›</a:t>
            </a:fld>
            <a:endParaRPr lang="en-US"/>
          </a:p>
        </p:txBody>
      </p:sp>
    </p:spTree>
    <p:extLst>
      <p:ext uri="{BB962C8B-B14F-4D97-AF65-F5344CB8AC3E}">
        <p14:creationId xmlns:p14="http://schemas.microsoft.com/office/powerpoint/2010/main" val="4025681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u avec image 12">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DB686070-85E7-EB57-8965-F95F2692CC62}"/>
              </a:ext>
            </a:extLst>
          </p:cNvPr>
          <p:cNvSpPr>
            <a:spLocks noGrp="1"/>
          </p:cNvSpPr>
          <p:nvPr>
            <p:ph type="title"/>
          </p:nvPr>
        </p:nvSpPr>
        <p:spPr>
          <a:xfrm>
            <a:off x="512064" y="3608276"/>
            <a:ext cx="4428700" cy="2620587"/>
          </a:xfrm>
        </p:spPr>
        <p:txBody>
          <a:bodyPr rtlCol="0" anchor="t">
            <a:noAutofit/>
          </a:bodyPr>
          <a:lstStyle>
            <a:lvl1pPr>
              <a:defRPr sz="5600"/>
            </a:lvl1pPr>
          </a:lstStyle>
          <a:p>
            <a:pPr rtl="0"/>
            <a:r>
              <a:rPr lang="fr"/>
              <a:t>Modifiez le style du titre</a:t>
            </a:r>
          </a:p>
        </p:txBody>
      </p:sp>
      <p:sp>
        <p:nvSpPr>
          <p:cNvPr id="11" name="Espace réservé d’image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429000"/>
          </a:xfrm>
          <a:blipFill>
            <a:blip r:embed="rId2">
              <a:alphaModFix amt="70000"/>
            </a:blip>
            <a:stretch>
              <a:fillRect/>
            </a:stretch>
          </a:blipFill>
        </p:spPr>
        <p:txBody>
          <a:bodyPr rtlCol="0"/>
          <a:lstStyle>
            <a:lvl1pPr>
              <a:defRPr/>
            </a:lvl1pPr>
          </a:lstStyle>
          <a:p>
            <a:pPr rtl="0"/>
            <a:r>
              <a:rPr lang="fr"/>
              <a:t> </a:t>
            </a:r>
          </a:p>
        </p:txBody>
      </p:sp>
      <p:sp>
        <p:nvSpPr>
          <p:cNvPr id="2" name="Espace réservé du contenu 7">
            <a:extLst>
              <a:ext uri="{FF2B5EF4-FFF2-40B4-BE49-F238E27FC236}">
                <a16:creationId xmlns:a16="http://schemas.microsoft.com/office/drawing/2014/main" id="{4546533B-13A8-961D-BD05-8DE715F63409}"/>
              </a:ext>
            </a:extLst>
          </p:cNvPr>
          <p:cNvSpPr>
            <a:spLocks noGrp="1"/>
          </p:cNvSpPr>
          <p:nvPr>
            <p:ph sz="quarter" idx="14"/>
          </p:nvPr>
        </p:nvSpPr>
        <p:spPr>
          <a:xfrm>
            <a:off x="5268036" y="3579702"/>
            <a:ext cx="6298442" cy="2620587"/>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6" name="Espace réservé du pied de page 8">
            <a:extLst>
              <a:ext uri="{FF2B5EF4-FFF2-40B4-BE49-F238E27FC236}">
                <a16:creationId xmlns:a16="http://schemas.microsoft.com/office/drawing/2014/main" id="{9349FD65-108E-79AD-A9C8-91429963386F}"/>
              </a:ext>
            </a:extLst>
          </p:cNvPr>
          <p:cNvSpPr>
            <a:spLocks noGrp="1"/>
          </p:cNvSpPr>
          <p:nvPr>
            <p:ph type="ftr" sz="quarter" idx="16"/>
          </p:nvPr>
        </p:nvSpPr>
        <p:spPr>
          <a:xfrm>
            <a:off x="5262666" y="6442872"/>
            <a:ext cx="1968375" cy="379867"/>
          </a:xfrm>
        </p:spPr>
        <p:txBody>
          <a:bodyPr rtlCol="0" anchor="b"/>
          <a:lstStyle/>
          <a:p>
            <a:pPr rtl="0"/>
            <a:r>
              <a:rPr lang="fr"/>
              <a:t>Exemple de texte de pied de page</a:t>
            </a:r>
          </a:p>
        </p:txBody>
      </p:sp>
      <p:sp>
        <p:nvSpPr>
          <p:cNvPr id="12" name="Espace réservé de la date 2">
            <a:extLst>
              <a:ext uri="{FF2B5EF4-FFF2-40B4-BE49-F238E27FC236}">
                <a16:creationId xmlns:a16="http://schemas.microsoft.com/office/drawing/2014/main" id="{547B7542-C2BA-4322-9FF4-E2713B917492}"/>
              </a:ext>
            </a:extLst>
          </p:cNvPr>
          <p:cNvSpPr>
            <a:spLocks noGrp="1"/>
          </p:cNvSpPr>
          <p:nvPr>
            <p:ph type="dt" sz="half" idx="18"/>
          </p:nvPr>
        </p:nvSpPr>
        <p:spPr>
          <a:xfrm>
            <a:off x="7697040" y="6442872"/>
            <a:ext cx="2295997" cy="379867"/>
          </a:xfrm>
        </p:spPr>
        <p:txBody>
          <a:bodyPr rtlCol="0" anchor="b"/>
          <a:lstStyle/>
          <a:p>
            <a:pPr rtl="0"/>
            <a:endParaRPr lang="en-US"/>
          </a:p>
        </p:txBody>
      </p:sp>
      <p:sp>
        <p:nvSpPr>
          <p:cNvPr id="7" name="Espace réservé du numéro de diapositive 9">
            <a:extLst>
              <a:ext uri="{FF2B5EF4-FFF2-40B4-BE49-F238E27FC236}">
                <a16:creationId xmlns:a16="http://schemas.microsoft.com/office/drawing/2014/main" id="{EB058DA4-9F6F-CC80-D1C5-728E096806C3}"/>
              </a:ext>
            </a:extLst>
          </p:cNvPr>
          <p:cNvSpPr>
            <a:spLocks noGrp="1"/>
          </p:cNvSpPr>
          <p:nvPr>
            <p:ph type="sldNum" sz="quarter" idx="17"/>
          </p:nvPr>
        </p:nvSpPr>
        <p:spPr>
          <a:xfrm>
            <a:off x="11137271" y="6442873"/>
            <a:ext cx="429207" cy="379867"/>
          </a:xfrm>
        </p:spPr>
        <p:txBody>
          <a:bodyPr rtlCol="0" anchor="b"/>
          <a:lstStyle/>
          <a:p>
            <a:pPr rtl="0"/>
            <a:fld id="{CC057153-B650-4DEB-B370-79DDCFDCE934}" type="slidenum">
              <a:rPr lang="en-US" smtClean="0"/>
              <a:t>‹N°›</a:t>
            </a:fld>
            <a:endParaRPr lang="en-US"/>
          </a:p>
        </p:txBody>
      </p:sp>
    </p:spTree>
    <p:extLst>
      <p:ext uri="{BB962C8B-B14F-4D97-AF65-F5344CB8AC3E}">
        <p14:creationId xmlns:p14="http://schemas.microsoft.com/office/powerpoint/2010/main" val="2340171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u avec image 13">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CEC4192E-0615-6D24-7F21-2ED903A0F72C}"/>
              </a:ext>
            </a:extLst>
          </p:cNvPr>
          <p:cNvSpPr>
            <a:spLocks noGrp="1"/>
          </p:cNvSpPr>
          <p:nvPr>
            <p:ph type="title"/>
          </p:nvPr>
        </p:nvSpPr>
        <p:spPr>
          <a:xfrm>
            <a:off x="512064" y="621792"/>
            <a:ext cx="4428700" cy="2601925"/>
          </a:xfrm>
        </p:spPr>
        <p:txBody>
          <a:bodyPr rtlCol="0" anchor="t">
            <a:noAutofit/>
          </a:bodyPr>
          <a:lstStyle>
            <a:lvl1pPr>
              <a:defRPr sz="5600"/>
            </a:lvl1pPr>
          </a:lstStyle>
          <a:p>
            <a:pPr rtl="0"/>
            <a:r>
              <a:rPr lang="fr"/>
              <a:t>Modifiez le style du titre</a:t>
            </a:r>
          </a:p>
        </p:txBody>
      </p:sp>
      <p:sp>
        <p:nvSpPr>
          <p:cNvPr id="8" name="Espace réservé du pied de page 7">
            <a:extLst>
              <a:ext uri="{FF2B5EF4-FFF2-40B4-BE49-F238E27FC236}">
                <a16:creationId xmlns:a16="http://schemas.microsoft.com/office/drawing/2014/main" id="{353F39CB-9CE6-B4F1-AF33-1A09A12BE9AE}"/>
              </a:ext>
            </a:extLst>
          </p:cNvPr>
          <p:cNvSpPr>
            <a:spLocks noGrp="1"/>
          </p:cNvSpPr>
          <p:nvPr>
            <p:ph type="ftr" sz="quarter" idx="16"/>
          </p:nvPr>
        </p:nvSpPr>
        <p:spPr>
          <a:xfrm>
            <a:off x="530352" y="110364"/>
            <a:ext cx="4297680" cy="365125"/>
          </a:xfrm>
        </p:spPr>
        <p:txBody>
          <a:bodyPr rtlCol="0"/>
          <a:lstStyle/>
          <a:p>
            <a:pPr rtl="0"/>
            <a:r>
              <a:rPr lang="fr"/>
              <a:t>Exemple de texte de pied de page</a:t>
            </a:r>
          </a:p>
        </p:txBody>
      </p:sp>
      <p:sp>
        <p:nvSpPr>
          <p:cNvPr id="7" name="Espace réservé de la date 6">
            <a:extLst>
              <a:ext uri="{FF2B5EF4-FFF2-40B4-BE49-F238E27FC236}">
                <a16:creationId xmlns:a16="http://schemas.microsoft.com/office/drawing/2014/main" id="{40F9206B-94E8-C3F0-6151-8464A5C587D6}"/>
              </a:ext>
            </a:extLst>
          </p:cNvPr>
          <p:cNvSpPr>
            <a:spLocks noGrp="1"/>
          </p:cNvSpPr>
          <p:nvPr>
            <p:ph type="dt" sz="half" idx="15"/>
          </p:nvPr>
        </p:nvSpPr>
        <p:spPr>
          <a:xfrm>
            <a:off x="5264400" y="104576"/>
            <a:ext cx="4836883" cy="365125"/>
          </a:xfrm>
        </p:spPr>
        <p:txBody>
          <a:bodyPr rtlCol="0"/>
          <a:lstStyle/>
          <a:p>
            <a:pPr rtl="0"/>
            <a:endParaRPr lang="en-US"/>
          </a:p>
        </p:txBody>
      </p:sp>
      <p:sp>
        <p:nvSpPr>
          <p:cNvPr id="10" name="Espace réservé du numéro de diapositive 9">
            <a:extLst>
              <a:ext uri="{FF2B5EF4-FFF2-40B4-BE49-F238E27FC236}">
                <a16:creationId xmlns:a16="http://schemas.microsoft.com/office/drawing/2014/main" id="{90CE137C-A6F0-119E-F45A-788BDB12E8F7}"/>
              </a:ext>
            </a:extLst>
          </p:cNvPr>
          <p:cNvSpPr>
            <a:spLocks noGrp="1"/>
          </p:cNvSpPr>
          <p:nvPr>
            <p:ph type="sldNum" sz="quarter" idx="17"/>
          </p:nvPr>
        </p:nvSpPr>
        <p:spPr>
          <a:xfrm>
            <a:off x="11136179" y="110364"/>
            <a:ext cx="429207" cy="365125"/>
          </a:xfrm>
        </p:spPr>
        <p:txBody>
          <a:bodyPr rtlCol="0"/>
          <a:lstStyle/>
          <a:p>
            <a:pPr rtl="0"/>
            <a:fld id="{CC057153-B650-4DEB-B370-79DDCFDCE934}" type="slidenum">
              <a:rPr lang="en-US" smtClean="0"/>
              <a:pPr rtl="0"/>
              <a:t>‹N°›</a:t>
            </a:fld>
            <a:endParaRPr lang="en-US"/>
          </a:p>
        </p:txBody>
      </p:sp>
      <p:sp>
        <p:nvSpPr>
          <p:cNvPr id="9" name="Espace réservé du contenu 7">
            <a:extLst>
              <a:ext uri="{FF2B5EF4-FFF2-40B4-BE49-F238E27FC236}">
                <a16:creationId xmlns:a16="http://schemas.microsoft.com/office/drawing/2014/main" id="{D330B07B-AD04-71E7-8385-E5A3DE536FA1}"/>
              </a:ext>
            </a:extLst>
          </p:cNvPr>
          <p:cNvSpPr>
            <a:spLocks noGrp="1"/>
          </p:cNvSpPr>
          <p:nvPr>
            <p:ph sz="quarter" idx="14"/>
          </p:nvPr>
        </p:nvSpPr>
        <p:spPr>
          <a:xfrm>
            <a:off x="5266944" y="603504"/>
            <a:ext cx="6298442" cy="260192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3" name="Espace réservé d’image 10">
            <a:extLst>
              <a:ext uri="{FF2B5EF4-FFF2-40B4-BE49-F238E27FC236}">
                <a16:creationId xmlns:a16="http://schemas.microsoft.com/office/drawing/2014/main" id="{2BD75130-65F5-8CA7-F1DB-569BD060C526}"/>
              </a:ext>
            </a:extLst>
          </p:cNvPr>
          <p:cNvSpPr>
            <a:spLocks noGrp="1"/>
          </p:cNvSpPr>
          <p:nvPr>
            <p:ph type="pic" sz="quarter" idx="13" hasCustomPrompt="1"/>
          </p:nvPr>
        </p:nvSpPr>
        <p:spPr>
          <a:xfrm>
            <a:off x="-1" y="3429000"/>
            <a:ext cx="12192000" cy="3429000"/>
          </a:xfrm>
          <a:blipFill>
            <a:blip r:embed="rId2">
              <a:alphaModFix amt="70000"/>
            </a:blip>
            <a:stretch>
              <a:fillRect/>
            </a:stretch>
          </a:blipFill>
        </p:spPr>
        <p:txBody>
          <a:bodyPr rtlCol="0"/>
          <a:lstStyle>
            <a:lvl1pPr>
              <a:defRPr/>
            </a:lvl1pPr>
          </a:lstStyle>
          <a:p>
            <a:pPr rtl="0"/>
            <a:r>
              <a:rPr lang="fr"/>
              <a:t> </a:t>
            </a:r>
          </a:p>
        </p:txBody>
      </p:sp>
    </p:spTree>
    <p:extLst>
      <p:ext uri="{BB962C8B-B14F-4D97-AF65-F5344CB8AC3E}">
        <p14:creationId xmlns:p14="http://schemas.microsoft.com/office/powerpoint/2010/main" val="3904633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u avec image 1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BB49-A328-F121-7F27-DEB7C3CC2B0F}"/>
              </a:ext>
            </a:extLst>
          </p:cNvPr>
          <p:cNvSpPr>
            <a:spLocks noGrp="1"/>
          </p:cNvSpPr>
          <p:nvPr>
            <p:ph type="title"/>
          </p:nvPr>
        </p:nvSpPr>
        <p:spPr>
          <a:xfrm>
            <a:off x="512063" y="621792"/>
            <a:ext cx="6680347" cy="1892808"/>
          </a:xfrm>
        </p:spPr>
        <p:txBody>
          <a:bodyPr rtlCol="0" anchor="t">
            <a:noAutofit/>
          </a:bodyPr>
          <a:lstStyle>
            <a:lvl1pPr>
              <a:defRPr sz="5600"/>
            </a:lvl1pPr>
          </a:lstStyle>
          <a:p>
            <a:pPr rtl="0"/>
            <a:r>
              <a:rPr lang="fr"/>
              <a:t>Modifiez le style du titre</a:t>
            </a:r>
          </a:p>
        </p:txBody>
      </p:sp>
      <p:sp>
        <p:nvSpPr>
          <p:cNvPr id="8" name="Espace réservé du contenu 7">
            <a:extLst>
              <a:ext uri="{FF2B5EF4-FFF2-40B4-BE49-F238E27FC236}">
                <a16:creationId xmlns:a16="http://schemas.microsoft.com/office/drawing/2014/main" id="{C3D15418-1E32-0501-0E66-54FC2DD08E39}"/>
              </a:ext>
            </a:extLst>
          </p:cNvPr>
          <p:cNvSpPr>
            <a:spLocks noGrp="1"/>
          </p:cNvSpPr>
          <p:nvPr>
            <p:ph sz="quarter" idx="14"/>
          </p:nvPr>
        </p:nvSpPr>
        <p:spPr>
          <a:xfrm>
            <a:off x="530351" y="3005447"/>
            <a:ext cx="6680345" cy="3230761"/>
          </a:xfrm>
        </p:spPr>
        <p:txBody>
          <a:bodyPr rtlCol="0" anchor="t" anchorCtr="0">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7" name="Espace réservé d’image 10">
            <a:extLst>
              <a:ext uri="{FF2B5EF4-FFF2-40B4-BE49-F238E27FC236}">
                <a16:creationId xmlns:a16="http://schemas.microsoft.com/office/drawing/2014/main" id="{6D26A7AC-B400-7088-EC1C-217678DB14AB}"/>
              </a:ext>
            </a:extLst>
          </p:cNvPr>
          <p:cNvSpPr>
            <a:spLocks noGrp="1"/>
          </p:cNvSpPr>
          <p:nvPr>
            <p:ph type="pic" sz="quarter" idx="18"/>
          </p:nvPr>
        </p:nvSpPr>
        <p:spPr>
          <a:xfrm>
            <a:off x="7424382" y="136478"/>
            <a:ext cx="4612943" cy="6099730"/>
          </a:xfrm>
          <a:blipFill>
            <a:blip r:embed="rId2">
              <a:alphaModFix amt="70000"/>
            </a:blip>
            <a:stretch>
              <a:fillRect/>
            </a:stretch>
          </a:blipFill>
        </p:spPr>
        <p:txBody>
          <a:bodyPr rtlCol="0"/>
          <a:lstStyle/>
          <a:p>
            <a:pPr rtl="0"/>
            <a:endParaRPr lang="en-US"/>
          </a:p>
          <a:p>
            <a:pPr rtl="0"/>
            <a:endParaRPr lang="en-US"/>
          </a:p>
        </p:txBody>
      </p:sp>
      <p:sp>
        <p:nvSpPr>
          <p:cNvPr id="3" name="Espace réservé du pied de page 8">
            <a:extLst>
              <a:ext uri="{FF2B5EF4-FFF2-40B4-BE49-F238E27FC236}">
                <a16:creationId xmlns:a16="http://schemas.microsoft.com/office/drawing/2014/main" id="{34B3914D-A10D-2D8F-7CC2-7E07FAAE88EA}"/>
              </a:ext>
            </a:extLst>
          </p:cNvPr>
          <p:cNvSpPr>
            <a:spLocks noGrp="1"/>
          </p:cNvSpPr>
          <p:nvPr>
            <p:ph type="ftr" sz="quarter" idx="16"/>
          </p:nvPr>
        </p:nvSpPr>
        <p:spPr>
          <a:xfrm>
            <a:off x="530352" y="6462179"/>
            <a:ext cx="1968375" cy="365125"/>
          </a:xfrm>
        </p:spPr>
        <p:txBody>
          <a:bodyPr rtlCol="0" anchor="b"/>
          <a:lstStyle/>
          <a:p>
            <a:pPr rtl="0"/>
            <a:r>
              <a:rPr lang="fr"/>
              <a:t>Exemple de texte de pied de page</a:t>
            </a:r>
          </a:p>
        </p:txBody>
      </p:sp>
      <p:sp>
        <p:nvSpPr>
          <p:cNvPr id="10" name="Espace réservé de la date 9">
            <a:extLst>
              <a:ext uri="{FF2B5EF4-FFF2-40B4-BE49-F238E27FC236}">
                <a16:creationId xmlns:a16="http://schemas.microsoft.com/office/drawing/2014/main" id="{4A78AAE3-4F7C-3B5B-F640-B147F33EB691}"/>
              </a:ext>
            </a:extLst>
          </p:cNvPr>
          <p:cNvSpPr>
            <a:spLocks noGrp="1"/>
          </p:cNvSpPr>
          <p:nvPr>
            <p:ph type="dt" sz="half" idx="19"/>
          </p:nvPr>
        </p:nvSpPr>
        <p:spPr>
          <a:xfrm>
            <a:off x="7328846" y="6492875"/>
            <a:ext cx="3270368" cy="365125"/>
          </a:xfrm>
        </p:spPr>
        <p:txBody>
          <a:bodyPr rtlCol="0" anchor="b"/>
          <a:lstStyle/>
          <a:p>
            <a:pPr rtl="0"/>
            <a:endParaRPr lang="en-US"/>
          </a:p>
        </p:txBody>
      </p:sp>
      <p:sp>
        <p:nvSpPr>
          <p:cNvPr id="4" name="Espace réservé du numéro de diapositive 9">
            <a:extLst>
              <a:ext uri="{FF2B5EF4-FFF2-40B4-BE49-F238E27FC236}">
                <a16:creationId xmlns:a16="http://schemas.microsoft.com/office/drawing/2014/main" id="{728CC4AA-DAFA-3E74-3F32-B26BE709A8D2}"/>
              </a:ext>
            </a:extLst>
          </p:cNvPr>
          <p:cNvSpPr>
            <a:spLocks noGrp="1"/>
          </p:cNvSpPr>
          <p:nvPr>
            <p:ph type="sldNum" sz="quarter" idx="17"/>
          </p:nvPr>
        </p:nvSpPr>
        <p:spPr>
          <a:xfrm>
            <a:off x="11762793" y="6462179"/>
            <a:ext cx="429207" cy="365125"/>
          </a:xfrm>
        </p:spPr>
        <p:txBody>
          <a:bodyPr rtlCol="0" anchor="b"/>
          <a:lstStyle/>
          <a:p>
            <a:pPr rtl="0"/>
            <a:fld id="{CC057153-B650-4DEB-B370-79DDCFDCE934}" type="slidenum">
              <a:rPr lang="en-US" smtClean="0"/>
              <a:t>‹N°›</a:t>
            </a:fld>
            <a:endParaRPr lang="en-US"/>
          </a:p>
        </p:txBody>
      </p:sp>
    </p:spTree>
    <p:extLst>
      <p:ext uri="{BB962C8B-B14F-4D97-AF65-F5344CB8AC3E}">
        <p14:creationId xmlns:p14="http://schemas.microsoft.com/office/powerpoint/2010/main" val="8476214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u avec image 1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EDCA9E-2928-08E5-AA9D-7B45CB4A9C86}"/>
              </a:ext>
            </a:extLst>
          </p:cNvPr>
          <p:cNvSpPr>
            <a:spLocks noGrp="1"/>
          </p:cNvSpPr>
          <p:nvPr>
            <p:ph type="title"/>
          </p:nvPr>
        </p:nvSpPr>
        <p:spPr>
          <a:xfrm>
            <a:off x="512064" y="621792"/>
            <a:ext cx="5358019" cy="1840898"/>
          </a:xfrm>
        </p:spPr>
        <p:txBody>
          <a:bodyPr rtlCol="0" anchor="t">
            <a:noAutofit/>
          </a:bodyPr>
          <a:lstStyle>
            <a:lvl1pPr>
              <a:defRPr sz="5600"/>
            </a:lvl1pPr>
          </a:lstStyle>
          <a:p>
            <a:pPr rtl="0"/>
            <a:r>
              <a:rPr lang="fr"/>
              <a:t>Modifiez le style du titre</a:t>
            </a:r>
          </a:p>
        </p:txBody>
      </p:sp>
      <p:sp>
        <p:nvSpPr>
          <p:cNvPr id="10" name="Espace réservé du contenu 7">
            <a:extLst>
              <a:ext uri="{FF2B5EF4-FFF2-40B4-BE49-F238E27FC236}">
                <a16:creationId xmlns:a16="http://schemas.microsoft.com/office/drawing/2014/main" id="{B744A6F4-47F7-7529-5231-5CE0A904C5EE}"/>
              </a:ext>
            </a:extLst>
          </p:cNvPr>
          <p:cNvSpPr>
            <a:spLocks noGrp="1"/>
          </p:cNvSpPr>
          <p:nvPr>
            <p:ph sz="quarter" idx="14"/>
          </p:nvPr>
        </p:nvSpPr>
        <p:spPr>
          <a:xfrm>
            <a:off x="530352" y="2843784"/>
            <a:ext cx="5358019" cy="3289253"/>
          </a:xfrm>
        </p:spPr>
        <p:txBody>
          <a:bodyPr rtlCol="0" anchor="t" anchorCtr="0">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4" name="Espace réservé du pied de page 3">
            <a:extLst>
              <a:ext uri="{FF2B5EF4-FFF2-40B4-BE49-F238E27FC236}">
                <a16:creationId xmlns:a16="http://schemas.microsoft.com/office/drawing/2014/main" id="{459D8383-42AF-7DFA-C40A-B388514EFD97}"/>
              </a:ext>
            </a:extLst>
          </p:cNvPr>
          <p:cNvSpPr>
            <a:spLocks noGrp="1"/>
          </p:cNvSpPr>
          <p:nvPr>
            <p:ph type="ftr" sz="quarter" idx="16"/>
          </p:nvPr>
        </p:nvSpPr>
        <p:spPr>
          <a:xfrm>
            <a:off x="6192658" y="117098"/>
            <a:ext cx="3323230" cy="365125"/>
          </a:xfrm>
        </p:spPr>
        <p:txBody>
          <a:bodyPr rtlCol="0"/>
          <a:lstStyle/>
          <a:p>
            <a:pPr rtl="0"/>
            <a:r>
              <a:rPr lang="fr"/>
              <a:t>Exemple de texte de pied de page</a:t>
            </a:r>
          </a:p>
        </p:txBody>
      </p:sp>
      <p:sp>
        <p:nvSpPr>
          <p:cNvPr id="9" name="Espace réservé du numéro de diapositive 8">
            <a:extLst>
              <a:ext uri="{FF2B5EF4-FFF2-40B4-BE49-F238E27FC236}">
                <a16:creationId xmlns:a16="http://schemas.microsoft.com/office/drawing/2014/main" id="{1711CA84-487B-3628-F588-A19D042E21A7}"/>
              </a:ext>
            </a:extLst>
          </p:cNvPr>
          <p:cNvSpPr>
            <a:spLocks noGrp="1"/>
          </p:cNvSpPr>
          <p:nvPr>
            <p:ph type="sldNum" sz="quarter" idx="17"/>
          </p:nvPr>
        </p:nvSpPr>
        <p:spPr>
          <a:xfrm>
            <a:off x="11240279" y="110364"/>
            <a:ext cx="429207" cy="365125"/>
          </a:xfrm>
        </p:spPr>
        <p:txBody>
          <a:bodyPr rtlCol="0"/>
          <a:lstStyle/>
          <a:p>
            <a:pPr rtl="0"/>
            <a:fld id="{CC057153-B650-4DEB-B370-79DDCFDCE934}" type="slidenum">
              <a:rPr lang="en-US" smtClean="0"/>
              <a:pPr rtl="0"/>
              <a:t>‹N°›</a:t>
            </a:fld>
            <a:endParaRPr lang="en-US"/>
          </a:p>
        </p:txBody>
      </p:sp>
      <p:sp>
        <p:nvSpPr>
          <p:cNvPr id="12" name="Espace réservé d’image 10">
            <a:extLst>
              <a:ext uri="{FF2B5EF4-FFF2-40B4-BE49-F238E27FC236}">
                <a16:creationId xmlns:a16="http://schemas.microsoft.com/office/drawing/2014/main" id="{8FD38FA1-53E1-B8E1-3AE1-25A40C63D49A}"/>
              </a:ext>
            </a:extLst>
          </p:cNvPr>
          <p:cNvSpPr>
            <a:spLocks noGrp="1"/>
          </p:cNvSpPr>
          <p:nvPr>
            <p:ph type="pic" sz="quarter" idx="18" hasCustomPrompt="1"/>
          </p:nvPr>
        </p:nvSpPr>
        <p:spPr>
          <a:xfrm>
            <a:off x="6303631" y="2843784"/>
            <a:ext cx="5243935" cy="3289253"/>
          </a:xfrm>
          <a:blipFill>
            <a:blip r:embed="rId2">
              <a:alphaModFix amt="70000"/>
            </a:blip>
            <a:stretch>
              <a:fillRect/>
            </a:stretch>
          </a:blipFill>
        </p:spPr>
        <p:txBody>
          <a:bodyPr rtlCol="0"/>
          <a:lstStyle>
            <a:lvl1pPr>
              <a:defRPr/>
            </a:lvl1pPr>
          </a:lstStyle>
          <a:p>
            <a:pPr rtl="0"/>
            <a:r>
              <a:rPr lang="fr"/>
              <a:t> </a:t>
            </a:r>
          </a:p>
        </p:txBody>
      </p:sp>
    </p:spTree>
    <p:extLst>
      <p:ext uri="{BB962C8B-B14F-4D97-AF65-F5344CB8AC3E}">
        <p14:creationId xmlns:p14="http://schemas.microsoft.com/office/powerpoint/2010/main" val="2867766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u avec image 16">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EB0F469B-7972-C862-3265-20EC44D749C7}"/>
              </a:ext>
            </a:extLst>
          </p:cNvPr>
          <p:cNvSpPr>
            <a:spLocks noGrp="1"/>
          </p:cNvSpPr>
          <p:nvPr>
            <p:ph type="title"/>
          </p:nvPr>
        </p:nvSpPr>
        <p:spPr>
          <a:xfrm>
            <a:off x="512064" y="631710"/>
            <a:ext cx="11032239" cy="1115203"/>
          </a:xfrm>
        </p:spPr>
        <p:txBody>
          <a:bodyPr rtlCol="0" anchor="t">
            <a:noAutofit/>
          </a:bodyPr>
          <a:lstStyle>
            <a:lvl1pPr>
              <a:defRPr sz="5600"/>
            </a:lvl1pPr>
          </a:lstStyle>
          <a:p>
            <a:pPr rtl="0"/>
            <a:r>
              <a:rPr lang="fr"/>
              <a:t>Modifiez le style du titre</a:t>
            </a:r>
          </a:p>
        </p:txBody>
      </p:sp>
      <p:sp>
        <p:nvSpPr>
          <p:cNvPr id="13" name="Espace réservé d’image 10">
            <a:extLst>
              <a:ext uri="{FF2B5EF4-FFF2-40B4-BE49-F238E27FC236}">
                <a16:creationId xmlns:a16="http://schemas.microsoft.com/office/drawing/2014/main" id="{1A9091ED-65DB-CA4C-BC68-EC773138EFA0}"/>
              </a:ext>
            </a:extLst>
          </p:cNvPr>
          <p:cNvSpPr>
            <a:spLocks noGrp="1"/>
          </p:cNvSpPr>
          <p:nvPr>
            <p:ph type="pic" sz="quarter" idx="18" hasCustomPrompt="1"/>
          </p:nvPr>
        </p:nvSpPr>
        <p:spPr>
          <a:xfrm>
            <a:off x="109181" y="2115403"/>
            <a:ext cx="5786651" cy="4671431"/>
          </a:xfrm>
          <a:blipFill>
            <a:blip r:embed="rId2">
              <a:alphaModFix amt="70000"/>
            </a:blip>
            <a:stretch>
              <a:fillRect/>
            </a:stretch>
          </a:blipFill>
        </p:spPr>
        <p:txBody>
          <a:bodyPr rtlCol="0"/>
          <a:lstStyle>
            <a:lvl1pPr>
              <a:defRPr/>
            </a:lvl1pPr>
          </a:lstStyle>
          <a:p>
            <a:pPr rtl="0"/>
            <a:r>
              <a:rPr lang="fr"/>
              <a:t> </a:t>
            </a:r>
          </a:p>
        </p:txBody>
      </p:sp>
      <p:sp>
        <p:nvSpPr>
          <p:cNvPr id="10" name="Espace réservé du contenu 7">
            <a:extLst>
              <a:ext uri="{FF2B5EF4-FFF2-40B4-BE49-F238E27FC236}">
                <a16:creationId xmlns:a16="http://schemas.microsoft.com/office/drawing/2014/main" id="{A3F07A79-5344-FA17-3625-1266EFAA87FD}"/>
              </a:ext>
            </a:extLst>
          </p:cNvPr>
          <p:cNvSpPr>
            <a:spLocks noGrp="1"/>
          </p:cNvSpPr>
          <p:nvPr>
            <p:ph sz="quarter" idx="14"/>
          </p:nvPr>
        </p:nvSpPr>
        <p:spPr>
          <a:xfrm>
            <a:off x="6190488" y="2115403"/>
            <a:ext cx="5353815" cy="4110888"/>
          </a:xfrm>
        </p:spPr>
        <p:txBody>
          <a:bodyPr rtlCol="0" anchor="t">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7" name="Espace réservé du pied de page 6">
            <a:extLst>
              <a:ext uri="{FF2B5EF4-FFF2-40B4-BE49-F238E27FC236}">
                <a16:creationId xmlns:a16="http://schemas.microsoft.com/office/drawing/2014/main" id="{AC0D704B-E4D2-B261-890F-35C54C94C6EE}"/>
              </a:ext>
            </a:extLst>
          </p:cNvPr>
          <p:cNvSpPr>
            <a:spLocks noGrp="1"/>
          </p:cNvSpPr>
          <p:nvPr>
            <p:ph type="ftr" sz="quarter" idx="20"/>
          </p:nvPr>
        </p:nvSpPr>
        <p:spPr>
          <a:xfrm>
            <a:off x="6177425" y="6428984"/>
            <a:ext cx="4467829" cy="365125"/>
          </a:xfrm>
        </p:spPr>
        <p:txBody>
          <a:bodyPr rtlCol="0" anchor="b"/>
          <a:lstStyle/>
          <a:p>
            <a:pPr rtl="0"/>
            <a:r>
              <a:rPr lang="fr"/>
              <a:t>Exemple de texte de pied de page</a:t>
            </a:r>
          </a:p>
        </p:txBody>
      </p:sp>
      <p:sp>
        <p:nvSpPr>
          <p:cNvPr id="8" name="Espace réservé du numéro de diapositive 7">
            <a:extLst>
              <a:ext uri="{FF2B5EF4-FFF2-40B4-BE49-F238E27FC236}">
                <a16:creationId xmlns:a16="http://schemas.microsoft.com/office/drawing/2014/main" id="{C5932FFD-B632-F7EE-B653-9A621348C003}"/>
              </a:ext>
            </a:extLst>
          </p:cNvPr>
          <p:cNvSpPr>
            <a:spLocks noGrp="1"/>
          </p:cNvSpPr>
          <p:nvPr>
            <p:ph type="sldNum" sz="quarter" idx="21"/>
          </p:nvPr>
        </p:nvSpPr>
        <p:spPr>
          <a:xfrm>
            <a:off x="10926847" y="6421709"/>
            <a:ext cx="617457" cy="365125"/>
          </a:xfrm>
        </p:spPr>
        <p:txBody>
          <a:bodyPr rtlCol="0" anchor="b"/>
          <a:lstStyle/>
          <a:p>
            <a:pPr rtl="0"/>
            <a:fld id="{CC057153-B650-4DEB-B370-79DDCFDCE934}" type="slidenum">
              <a:rPr lang="en-US" smtClean="0"/>
              <a:pPr rtl="0"/>
              <a:t>‹N°›</a:t>
            </a:fld>
            <a:endParaRPr lang="en-US"/>
          </a:p>
        </p:txBody>
      </p:sp>
    </p:spTree>
    <p:extLst>
      <p:ext uri="{BB962C8B-B14F-4D97-AF65-F5344CB8AC3E}">
        <p14:creationId xmlns:p14="http://schemas.microsoft.com/office/powerpoint/2010/main" val="4174188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u avec image 1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BB49-A328-F121-7F27-DEB7C3CC2B0F}"/>
              </a:ext>
            </a:extLst>
          </p:cNvPr>
          <p:cNvSpPr>
            <a:spLocks noGrp="1"/>
          </p:cNvSpPr>
          <p:nvPr>
            <p:ph type="title"/>
          </p:nvPr>
        </p:nvSpPr>
        <p:spPr>
          <a:xfrm>
            <a:off x="512064" y="621792"/>
            <a:ext cx="3528795" cy="1875965"/>
          </a:xfrm>
        </p:spPr>
        <p:txBody>
          <a:bodyPr rtlCol="0" anchor="t" anchorCtr="0">
            <a:noAutofit/>
          </a:bodyPr>
          <a:lstStyle>
            <a:lvl1pPr>
              <a:defRPr sz="5600"/>
            </a:lvl1pPr>
          </a:lstStyle>
          <a:p>
            <a:pPr rtl="0"/>
            <a:r>
              <a:rPr lang="fr"/>
              <a:t>Modifiez le style du titre</a:t>
            </a:r>
          </a:p>
        </p:txBody>
      </p:sp>
      <p:sp>
        <p:nvSpPr>
          <p:cNvPr id="11" name="Espace réservé d’image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49183" y="2890640"/>
            <a:ext cx="3424181" cy="3342450"/>
          </a:xfrm>
          <a:blipFill>
            <a:blip r:embed="rId2">
              <a:alphaModFix amt="70000"/>
            </a:blip>
            <a:stretch>
              <a:fillRect/>
            </a:stretch>
          </a:blipFill>
        </p:spPr>
        <p:txBody>
          <a:bodyPr rtlCol="0"/>
          <a:lstStyle>
            <a:lvl1pPr marL="0" indent="0">
              <a:buNone/>
              <a:defRPr/>
            </a:lvl1pPr>
          </a:lstStyle>
          <a:p>
            <a:pPr rtl="0"/>
            <a:r>
              <a:rPr lang="fr"/>
              <a:t> </a:t>
            </a:r>
          </a:p>
        </p:txBody>
      </p:sp>
      <p:sp>
        <p:nvSpPr>
          <p:cNvPr id="8" name="Espace réservé du contenu 7">
            <a:extLst>
              <a:ext uri="{FF2B5EF4-FFF2-40B4-BE49-F238E27FC236}">
                <a16:creationId xmlns:a16="http://schemas.microsoft.com/office/drawing/2014/main" id="{83F7B03F-5EDA-605B-1A2E-F48896E48939}"/>
              </a:ext>
            </a:extLst>
          </p:cNvPr>
          <p:cNvSpPr>
            <a:spLocks noGrp="1"/>
          </p:cNvSpPr>
          <p:nvPr>
            <p:ph sz="quarter" idx="14"/>
          </p:nvPr>
        </p:nvSpPr>
        <p:spPr>
          <a:xfrm>
            <a:off x="4312351" y="603504"/>
            <a:ext cx="7215984" cy="5558959"/>
          </a:xfrm>
        </p:spPr>
        <p:txBody>
          <a:bodyPr rtlCol="0" anchor="t" anchorCtr="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7" name="Espace réservé du pied de page 6">
            <a:extLst>
              <a:ext uri="{FF2B5EF4-FFF2-40B4-BE49-F238E27FC236}">
                <a16:creationId xmlns:a16="http://schemas.microsoft.com/office/drawing/2014/main" id="{27B28364-BB1F-C92D-6EA6-E9AFEACC2D4A}"/>
              </a:ext>
            </a:extLst>
          </p:cNvPr>
          <p:cNvSpPr>
            <a:spLocks noGrp="1"/>
          </p:cNvSpPr>
          <p:nvPr>
            <p:ph type="ftr" sz="quarter" idx="16"/>
          </p:nvPr>
        </p:nvSpPr>
        <p:spPr>
          <a:xfrm>
            <a:off x="545926" y="6438284"/>
            <a:ext cx="5276852" cy="365125"/>
          </a:xfrm>
        </p:spPr>
        <p:txBody>
          <a:bodyPr rtlCol="0" anchor="b"/>
          <a:lstStyle/>
          <a:p>
            <a:pPr rtl="0"/>
            <a:r>
              <a:rPr lang="fr"/>
              <a:t>Exemple de texte de pied de page</a:t>
            </a:r>
          </a:p>
        </p:txBody>
      </p:sp>
      <p:sp>
        <p:nvSpPr>
          <p:cNvPr id="6" name="Espace réservé de la date 5">
            <a:extLst>
              <a:ext uri="{FF2B5EF4-FFF2-40B4-BE49-F238E27FC236}">
                <a16:creationId xmlns:a16="http://schemas.microsoft.com/office/drawing/2014/main" id="{3E4B54CF-3562-5862-E6DB-CEF1F22146EA}"/>
              </a:ext>
            </a:extLst>
          </p:cNvPr>
          <p:cNvSpPr>
            <a:spLocks noGrp="1"/>
          </p:cNvSpPr>
          <p:nvPr>
            <p:ph type="dt" sz="half" idx="15"/>
          </p:nvPr>
        </p:nvSpPr>
        <p:spPr>
          <a:xfrm>
            <a:off x="6190488" y="6432496"/>
            <a:ext cx="2544079" cy="365125"/>
          </a:xfrm>
        </p:spPr>
        <p:txBody>
          <a:bodyPr rtlCol="0" anchor="b"/>
          <a:lstStyle/>
          <a:p>
            <a:pPr rtl="0"/>
            <a:endParaRPr lang="en-US"/>
          </a:p>
        </p:txBody>
      </p:sp>
      <p:sp>
        <p:nvSpPr>
          <p:cNvPr id="9" name="Espace réservé du numéro de diapositive 8">
            <a:extLst>
              <a:ext uri="{FF2B5EF4-FFF2-40B4-BE49-F238E27FC236}">
                <a16:creationId xmlns:a16="http://schemas.microsoft.com/office/drawing/2014/main" id="{BB780F23-567A-D56A-4657-9FE5DB9F1C69}"/>
              </a:ext>
            </a:extLst>
          </p:cNvPr>
          <p:cNvSpPr>
            <a:spLocks noGrp="1"/>
          </p:cNvSpPr>
          <p:nvPr>
            <p:ph type="sldNum" sz="quarter" idx="17"/>
          </p:nvPr>
        </p:nvSpPr>
        <p:spPr>
          <a:xfrm>
            <a:off x="11099128" y="6438284"/>
            <a:ext cx="429207" cy="365125"/>
          </a:xfrm>
        </p:spPr>
        <p:txBody>
          <a:bodyPr rtlCol="0" anchor="b"/>
          <a:lstStyle/>
          <a:p>
            <a:pPr rtl="0"/>
            <a:fld id="{CC057153-B650-4DEB-B370-79DDCFDCE934}" type="slidenum">
              <a:rPr lang="en-US" smtClean="0"/>
              <a:pPr rtl="0"/>
              <a:t>‹N°›</a:t>
            </a:fld>
            <a:endParaRPr lang="en-US"/>
          </a:p>
        </p:txBody>
      </p:sp>
    </p:spTree>
    <p:extLst>
      <p:ext uri="{BB962C8B-B14F-4D97-AF65-F5344CB8AC3E}">
        <p14:creationId xmlns:p14="http://schemas.microsoft.com/office/powerpoint/2010/main" val="23239374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u avec image 1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BB49-A328-F121-7F27-DEB7C3CC2B0F}"/>
              </a:ext>
            </a:extLst>
          </p:cNvPr>
          <p:cNvSpPr>
            <a:spLocks noGrp="1"/>
          </p:cNvSpPr>
          <p:nvPr>
            <p:ph type="title"/>
          </p:nvPr>
        </p:nvSpPr>
        <p:spPr>
          <a:xfrm>
            <a:off x="501348" y="644000"/>
            <a:ext cx="2594550" cy="1877132"/>
          </a:xfrm>
        </p:spPr>
        <p:txBody>
          <a:bodyPr rtlCol="0" anchor="t" anchorCtr="0">
            <a:noAutofit/>
          </a:bodyPr>
          <a:lstStyle>
            <a:lvl1pPr>
              <a:defRPr sz="5600"/>
            </a:lvl1pPr>
          </a:lstStyle>
          <a:p>
            <a:pPr rtl="0"/>
            <a:r>
              <a:rPr lang="fr"/>
              <a:t>Modifiez le style du titre</a:t>
            </a:r>
          </a:p>
        </p:txBody>
      </p:sp>
      <p:sp>
        <p:nvSpPr>
          <p:cNvPr id="11" name="Espace réservé d’image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06740" y="2899954"/>
            <a:ext cx="3610418" cy="3314046"/>
          </a:xfrm>
          <a:blipFill>
            <a:blip r:embed="rId2">
              <a:alphaModFix amt="70000"/>
            </a:blip>
            <a:stretch>
              <a:fillRect/>
            </a:stretch>
          </a:blipFill>
        </p:spPr>
        <p:txBody>
          <a:bodyPr rtlCol="0"/>
          <a:lstStyle>
            <a:lvl1pPr marL="0" indent="0">
              <a:buNone/>
              <a:defRPr/>
            </a:lvl1pPr>
          </a:lstStyle>
          <a:p>
            <a:pPr rtl="0"/>
            <a:r>
              <a:rPr lang="fr"/>
              <a:t> </a:t>
            </a:r>
          </a:p>
        </p:txBody>
      </p:sp>
      <p:sp>
        <p:nvSpPr>
          <p:cNvPr id="8" name="Espace réservé du contenu 7">
            <a:extLst>
              <a:ext uri="{FF2B5EF4-FFF2-40B4-BE49-F238E27FC236}">
                <a16:creationId xmlns:a16="http://schemas.microsoft.com/office/drawing/2014/main" id="{83F7B03F-5EDA-605B-1A2E-F48896E48939}"/>
              </a:ext>
            </a:extLst>
          </p:cNvPr>
          <p:cNvSpPr>
            <a:spLocks noGrp="1"/>
          </p:cNvSpPr>
          <p:nvPr>
            <p:ph sz="quarter" idx="14"/>
          </p:nvPr>
        </p:nvSpPr>
        <p:spPr>
          <a:xfrm>
            <a:off x="4402183" y="644000"/>
            <a:ext cx="7183078" cy="5570000"/>
          </a:xfrm>
        </p:spPr>
        <p:txBody>
          <a:bodyPr rtlCol="0" anchor="b" anchorCtr="0"/>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13" name="Espace réservé du pied de page 6">
            <a:extLst>
              <a:ext uri="{FF2B5EF4-FFF2-40B4-BE49-F238E27FC236}">
                <a16:creationId xmlns:a16="http://schemas.microsoft.com/office/drawing/2014/main" id="{E471EB04-B63C-4629-0688-E2CC8C576A5A}"/>
              </a:ext>
            </a:extLst>
          </p:cNvPr>
          <p:cNvSpPr>
            <a:spLocks noGrp="1"/>
          </p:cNvSpPr>
          <p:nvPr>
            <p:ph type="ftr" sz="quarter" idx="16"/>
          </p:nvPr>
        </p:nvSpPr>
        <p:spPr>
          <a:xfrm>
            <a:off x="545926" y="6438284"/>
            <a:ext cx="5276852" cy="365125"/>
          </a:xfrm>
        </p:spPr>
        <p:txBody>
          <a:bodyPr rtlCol="0" anchor="b"/>
          <a:lstStyle/>
          <a:p>
            <a:pPr rtl="0"/>
            <a:r>
              <a:rPr lang="fr"/>
              <a:t>Exemple de texte de pied de page</a:t>
            </a:r>
          </a:p>
        </p:txBody>
      </p:sp>
      <p:sp>
        <p:nvSpPr>
          <p:cNvPr id="12" name="Espace réservé de la date 5">
            <a:extLst>
              <a:ext uri="{FF2B5EF4-FFF2-40B4-BE49-F238E27FC236}">
                <a16:creationId xmlns:a16="http://schemas.microsoft.com/office/drawing/2014/main" id="{A4924D77-E18C-D84A-F550-9B0188FEBF87}"/>
              </a:ext>
            </a:extLst>
          </p:cNvPr>
          <p:cNvSpPr>
            <a:spLocks noGrp="1"/>
          </p:cNvSpPr>
          <p:nvPr>
            <p:ph type="dt" sz="half" idx="15"/>
          </p:nvPr>
        </p:nvSpPr>
        <p:spPr>
          <a:xfrm>
            <a:off x="6190488" y="6432496"/>
            <a:ext cx="2544079" cy="365125"/>
          </a:xfrm>
        </p:spPr>
        <p:txBody>
          <a:bodyPr rtlCol="0" anchor="b"/>
          <a:lstStyle/>
          <a:p>
            <a:pPr rtl="0"/>
            <a:endParaRPr lang="en-US"/>
          </a:p>
        </p:txBody>
      </p:sp>
      <p:sp>
        <p:nvSpPr>
          <p:cNvPr id="14" name="Espace réservé du numéro de diapositive 8">
            <a:extLst>
              <a:ext uri="{FF2B5EF4-FFF2-40B4-BE49-F238E27FC236}">
                <a16:creationId xmlns:a16="http://schemas.microsoft.com/office/drawing/2014/main" id="{38B4B455-40D3-EF76-D860-2A6FFBF69836}"/>
              </a:ext>
            </a:extLst>
          </p:cNvPr>
          <p:cNvSpPr>
            <a:spLocks noGrp="1"/>
          </p:cNvSpPr>
          <p:nvPr>
            <p:ph type="sldNum" sz="quarter" idx="17"/>
          </p:nvPr>
        </p:nvSpPr>
        <p:spPr>
          <a:xfrm>
            <a:off x="11099128" y="6438284"/>
            <a:ext cx="429207" cy="365125"/>
          </a:xfrm>
        </p:spPr>
        <p:txBody>
          <a:bodyPr rtlCol="0" anchor="b"/>
          <a:lstStyle/>
          <a:p>
            <a:pPr rtl="0"/>
            <a:fld id="{CC057153-B650-4DEB-B370-79DDCFDCE934}" type="slidenum">
              <a:rPr lang="en-US" smtClean="0"/>
              <a:pPr rtl="0"/>
              <a:t>‹N°›</a:t>
            </a:fld>
            <a:endParaRPr lang="en-US"/>
          </a:p>
        </p:txBody>
      </p:sp>
    </p:spTree>
    <p:extLst>
      <p:ext uri="{BB962C8B-B14F-4D97-AF65-F5344CB8AC3E}">
        <p14:creationId xmlns:p14="http://schemas.microsoft.com/office/powerpoint/2010/main" val="31881184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u avec image 19">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BB49-A328-F121-7F27-DEB7C3CC2B0F}"/>
              </a:ext>
            </a:extLst>
          </p:cNvPr>
          <p:cNvSpPr>
            <a:spLocks noGrp="1"/>
          </p:cNvSpPr>
          <p:nvPr>
            <p:ph type="title"/>
          </p:nvPr>
        </p:nvSpPr>
        <p:spPr>
          <a:xfrm>
            <a:off x="522513" y="2096349"/>
            <a:ext cx="5332001" cy="4297680"/>
          </a:xfrm>
        </p:spPr>
        <p:txBody>
          <a:bodyPr rtlCol="0" anchor="t" anchorCtr="0">
            <a:noAutofit/>
          </a:bodyPr>
          <a:lstStyle>
            <a:lvl1pPr>
              <a:defRPr sz="5600"/>
            </a:lvl1pPr>
          </a:lstStyle>
          <a:p>
            <a:pPr rtl="0"/>
            <a:r>
              <a:rPr lang="fr"/>
              <a:t>Modifiez le style du titre</a:t>
            </a:r>
          </a:p>
        </p:txBody>
      </p:sp>
      <p:sp>
        <p:nvSpPr>
          <p:cNvPr id="8" name="Espace réservé du contenu 7">
            <a:extLst>
              <a:ext uri="{FF2B5EF4-FFF2-40B4-BE49-F238E27FC236}">
                <a16:creationId xmlns:a16="http://schemas.microsoft.com/office/drawing/2014/main" id="{C3D15418-1E32-0501-0E66-54FC2DD08E39}"/>
              </a:ext>
            </a:extLst>
          </p:cNvPr>
          <p:cNvSpPr>
            <a:spLocks noGrp="1"/>
          </p:cNvSpPr>
          <p:nvPr>
            <p:ph sz="quarter" idx="14"/>
          </p:nvPr>
        </p:nvSpPr>
        <p:spPr>
          <a:xfrm>
            <a:off x="6190488" y="2096349"/>
            <a:ext cx="5332001" cy="4297680"/>
          </a:xfrm>
        </p:spPr>
        <p:txBody>
          <a:bodyPr rtlCol="0" anchor="t" anchorCtr="0">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4" name="Espace réservé du pied de page 4">
            <a:extLst>
              <a:ext uri="{FF2B5EF4-FFF2-40B4-BE49-F238E27FC236}">
                <a16:creationId xmlns:a16="http://schemas.microsoft.com/office/drawing/2014/main" id="{00E56234-B5C3-D303-58A8-CF23222EF578}"/>
              </a:ext>
            </a:extLst>
          </p:cNvPr>
          <p:cNvSpPr>
            <a:spLocks noGrp="1"/>
          </p:cNvSpPr>
          <p:nvPr>
            <p:ph type="ftr" sz="quarter" idx="11"/>
          </p:nvPr>
        </p:nvSpPr>
        <p:spPr>
          <a:xfrm>
            <a:off x="522514" y="6446399"/>
            <a:ext cx="5332001" cy="365125"/>
          </a:xfrm>
        </p:spPr>
        <p:txBody>
          <a:bodyPr rtlCol="0" anchor="b"/>
          <a:lstStyle/>
          <a:p>
            <a:pPr rtl="0"/>
            <a:r>
              <a:rPr lang="fr"/>
              <a:t>Exemple de texte de pied de page</a:t>
            </a:r>
          </a:p>
        </p:txBody>
      </p:sp>
      <p:sp>
        <p:nvSpPr>
          <p:cNvPr id="3" name="Espace réservé de la date 3">
            <a:extLst>
              <a:ext uri="{FF2B5EF4-FFF2-40B4-BE49-F238E27FC236}">
                <a16:creationId xmlns:a16="http://schemas.microsoft.com/office/drawing/2014/main" id="{7C0A47EA-16E7-11EE-8018-164220C78882}"/>
              </a:ext>
            </a:extLst>
          </p:cNvPr>
          <p:cNvSpPr>
            <a:spLocks noGrp="1"/>
          </p:cNvSpPr>
          <p:nvPr>
            <p:ph type="dt" sz="half" idx="10"/>
          </p:nvPr>
        </p:nvSpPr>
        <p:spPr>
          <a:xfrm>
            <a:off x="6192520" y="6446399"/>
            <a:ext cx="2533470" cy="365125"/>
          </a:xfrm>
        </p:spPr>
        <p:txBody>
          <a:bodyPr rtlCol="0" anchor="b"/>
          <a:lstStyle/>
          <a:p>
            <a:pPr rtl="0"/>
            <a:endParaRPr lang="en-US"/>
          </a:p>
        </p:txBody>
      </p:sp>
      <p:sp>
        <p:nvSpPr>
          <p:cNvPr id="5" name="Espace réservé du numéro de diapositive 5">
            <a:extLst>
              <a:ext uri="{FF2B5EF4-FFF2-40B4-BE49-F238E27FC236}">
                <a16:creationId xmlns:a16="http://schemas.microsoft.com/office/drawing/2014/main" id="{F87862A6-EA05-3FD1-682D-3C9735BBBDC1}"/>
              </a:ext>
            </a:extLst>
          </p:cNvPr>
          <p:cNvSpPr>
            <a:spLocks noGrp="1"/>
          </p:cNvSpPr>
          <p:nvPr>
            <p:ph type="sldNum" sz="quarter" idx="12"/>
          </p:nvPr>
        </p:nvSpPr>
        <p:spPr>
          <a:xfrm>
            <a:off x="11240279" y="6446399"/>
            <a:ext cx="429207" cy="365125"/>
          </a:xfrm>
        </p:spPr>
        <p:txBody>
          <a:bodyPr rtlCol="0" anchor="b"/>
          <a:lstStyle/>
          <a:p>
            <a:pPr rtl="0"/>
            <a:fld id="{CC057153-B650-4DEB-B370-79DDCFDCE934}" type="slidenum">
              <a:rPr lang="en-US" smtClean="0"/>
              <a:t>‹N°›</a:t>
            </a:fld>
            <a:endParaRPr lang="en-US"/>
          </a:p>
        </p:txBody>
      </p:sp>
      <p:sp>
        <p:nvSpPr>
          <p:cNvPr id="7" name="Espace réservé d’image 6">
            <a:extLst>
              <a:ext uri="{FF2B5EF4-FFF2-40B4-BE49-F238E27FC236}">
                <a16:creationId xmlns:a16="http://schemas.microsoft.com/office/drawing/2014/main" id="{D8D80FA0-F955-40A3-A72F-8CE9E2D293A3}"/>
              </a:ext>
            </a:extLst>
          </p:cNvPr>
          <p:cNvSpPr>
            <a:spLocks noGrp="1"/>
          </p:cNvSpPr>
          <p:nvPr>
            <p:ph type="pic" sz="quarter" idx="15"/>
          </p:nvPr>
        </p:nvSpPr>
        <p:spPr>
          <a:xfrm>
            <a:off x="0" y="0"/>
            <a:ext cx="12192000" cy="1842448"/>
          </a:xfrm>
          <a:blipFill>
            <a:blip r:embed="rId2">
              <a:alphaModFix amt="70000"/>
            </a:blip>
            <a:stretch>
              <a:fillRect/>
            </a:stretch>
          </a:blipFill>
        </p:spPr>
        <p:txBody>
          <a:bodyPr rtlCol="0"/>
          <a:lstStyle/>
          <a:p>
            <a:pPr rtl="0"/>
            <a:endParaRPr lang="en-US"/>
          </a:p>
        </p:txBody>
      </p:sp>
    </p:spTree>
    <p:extLst>
      <p:ext uri="{BB962C8B-B14F-4D97-AF65-F5344CB8AC3E}">
        <p14:creationId xmlns:p14="http://schemas.microsoft.com/office/powerpoint/2010/main" val="747298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avec image 3">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BDC76B8-60F6-62D3-9F73-E81662203017}"/>
              </a:ext>
            </a:extLst>
          </p:cNvPr>
          <p:cNvSpPr>
            <a:spLocks noGrp="1"/>
          </p:cNvSpPr>
          <p:nvPr>
            <p:ph type="subTitle" idx="1"/>
          </p:nvPr>
        </p:nvSpPr>
        <p:spPr>
          <a:xfrm>
            <a:off x="0" y="5457214"/>
            <a:ext cx="4206240" cy="1380744"/>
          </a:xfrm>
        </p:spPr>
        <p:txBody>
          <a:bodyPr vert="horz" lIns="91440" tIns="45720" rIns="91440" bIns="45720" rtlCol="0" anchor="b">
            <a:normAutofit/>
          </a:bodyPr>
          <a:lstStyle>
            <a:lvl1pPr>
              <a:defRPr lang="en-US" dirty="0"/>
            </a:lvl1pPr>
          </a:lstStyle>
          <a:p>
            <a:pPr lvl="0" rtl="0"/>
            <a:r>
              <a:rPr lang="fr"/>
              <a:t>Modifiez le style des sous-titres du masque</a:t>
            </a:r>
          </a:p>
        </p:txBody>
      </p:sp>
      <p:sp>
        <p:nvSpPr>
          <p:cNvPr id="11" name="Espace réservé d’image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6096000" y="0"/>
            <a:ext cx="6096000" cy="6858000"/>
          </a:xfrm>
          <a:blipFill>
            <a:blip r:embed="rId2">
              <a:alphaModFix amt="70000"/>
            </a:blip>
            <a:stretch>
              <a:fillRect/>
            </a:stretch>
          </a:blipFill>
        </p:spPr>
        <p:txBody>
          <a:bodyPr rtlCol="0"/>
          <a:lstStyle>
            <a:lvl1pPr>
              <a:defRPr/>
            </a:lvl1pPr>
          </a:lstStyle>
          <a:p>
            <a:pPr rtl="0"/>
            <a:r>
              <a:rPr lang="fr"/>
              <a:t> </a:t>
            </a:r>
          </a:p>
        </p:txBody>
      </p:sp>
      <p:sp>
        <p:nvSpPr>
          <p:cNvPr id="4" name="Titre 3">
            <a:extLst>
              <a:ext uri="{FF2B5EF4-FFF2-40B4-BE49-F238E27FC236}">
                <a16:creationId xmlns:a16="http://schemas.microsoft.com/office/drawing/2014/main" id="{E9134185-2980-312E-60AF-F360D16FB9EB}"/>
              </a:ext>
            </a:extLst>
          </p:cNvPr>
          <p:cNvSpPr>
            <a:spLocks noGrp="1"/>
          </p:cNvSpPr>
          <p:nvPr>
            <p:ph type="title"/>
          </p:nvPr>
        </p:nvSpPr>
        <p:spPr>
          <a:xfrm>
            <a:off x="-18288" y="81290"/>
            <a:ext cx="4654296" cy="3739896"/>
          </a:xfrm>
        </p:spPr>
        <p:txBody>
          <a:bodyPr rtlCol="0"/>
          <a:lstStyle/>
          <a:p>
            <a:pPr rtl="0"/>
            <a:r>
              <a:rPr lang="fr"/>
              <a:t>Modifiez le style du titre</a:t>
            </a:r>
          </a:p>
        </p:txBody>
      </p:sp>
    </p:spTree>
    <p:extLst>
      <p:ext uri="{BB962C8B-B14F-4D97-AF65-F5344CB8AC3E}">
        <p14:creationId xmlns:p14="http://schemas.microsoft.com/office/powerpoint/2010/main" val="172173601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u avec image 20">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3BB49-A328-F121-7F27-DEB7C3CC2B0F}"/>
              </a:ext>
            </a:extLst>
          </p:cNvPr>
          <p:cNvSpPr>
            <a:spLocks noGrp="1"/>
          </p:cNvSpPr>
          <p:nvPr>
            <p:ph type="title"/>
          </p:nvPr>
        </p:nvSpPr>
        <p:spPr>
          <a:xfrm>
            <a:off x="0" y="96757"/>
            <a:ext cx="6400800" cy="1482005"/>
          </a:xfrm>
        </p:spPr>
        <p:txBody>
          <a:bodyPr rtlCol="0" anchor="t" anchorCtr="0">
            <a:normAutofit/>
          </a:bodyPr>
          <a:lstStyle>
            <a:lvl1pPr>
              <a:lnSpc>
                <a:spcPct val="80000"/>
              </a:lnSpc>
              <a:defRPr sz="5600"/>
            </a:lvl1pPr>
          </a:lstStyle>
          <a:p>
            <a:pPr rtl="0"/>
            <a:r>
              <a:rPr lang="fr"/>
              <a:t>Modifiez le style du titre</a:t>
            </a:r>
            <a:endParaRPr lang="en-US"/>
          </a:p>
        </p:txBody>
      </p:sp>
      <p:sp>
        <p:nvSpPr>
          <p:cNvPr id="8" name="Espace réservé du contenu 7">
            <a:extLst>
              <a:ext uri="{FF2B5EF4-FFF2-40B4-BE49-F238E27FC236}">
                <a16:creationId xmlns:a16="http://schemas.microsoft.com/office/drawing/2014/main" id="{818B74D6-CD72-B859-C229-60DB988B25E3}"/>
              </a:ext>
            </a:extLst>
          </p:cNvPr>
          <p:cNvSpPr>
            <a:spLocks noGrp="1"/>
          </p:cNvSpPr>
          <p:nvPr>
            <p:ph sz="quarter" idx="14"/>
          </p:nvPr>
        </p:nvSpPr>
        <p:spPr>
          <a:xfrm>
            <a:off x="0" y="2844166"/>
            <a:ext cx="6400800" cy="3999042"/>
          </a:xfrm>
        </p:spPr>
        <p:txBody>
          <a:bodyPr rtlCol="0" anchor="b" anchorCtr="0"/>
          <a:lstStyle>
            <a:lvl1pPr>
              <a:spcBef>
                <a:spcPts val="1000"/>
              </a:spcBef>
              <a:defRPr/>
            </a:lvl1pPr>
            <a:lvl2pPr>
              <a:spcBef>
                <a:spcPts val="1000"/>
              </a:spcBef>
              <a:defRPr/>
            </a:lvl2pPr>
            <a:lvl3pPr>
              <a:spcBef>
                <a:spcPts val="1000"/>
              </a:spcBef>
              <a:defRPr/>
            </a:lvl3pPr>
            <a:lvl4pPr>
              <a:spcBef>
                <a:spcPts val="1000"/>
              </a:spcBef>
              <a:defRPr/>
            </a:lvl4pPr>
            <a:lvl5pPr>
              <a:spcBef>
                <a:spcPts val="1000"/>
              </a:spcBef>
              <a:defRPr/>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4" name="Espace réservé du pied de page 3">
            <a:extLst>
              <a:ext uri="{FF2B5EF4-FFF2-40B4-BE49-F238E27FC236}">
                <a16:creationId xmlns:a16="http://schemas.microsoft.com/office/drawing/2014/main" id="{5446E4B5-B423-4137-0255-D68BAC85BE95}"/>
              </a:ext>
            </a:extLst>
          </p:cNvPr>
          <p:cNvSpPr>
            <a:spLocks noGrp="1"/>
          </p:cNvSpPr>
          <p:nvPr>
            <p:ph type="ftr" sz="quarter" idx="16"/>
          </p:nvPr>
        </p:nvSpPr>
        <p:spPr>
          <a:xfrm>
            <a:off x="7691214" y="109728"/>
            <a:ext cx="3840480" cy="365125"/>
          </a:xfrm>
        </p:spPr>
        <p:txBody>
          <a:bodyPr rtlCol="0"/>
          <a:lstStyle/>
          <a:p>
            <a:pPr rtl="0"/>
            <a:r>
              <a:rPr lang="fr"/>
              <a:t>Exemple de texte de pied de page</a:t>
            </a:r>
          </a:p>
        </p:txBody>
      </p:sp>
      <p:sp>
        <p:nvSpPr>
          <p:cNvPr id="9" name="Espace réservé du numéro de diapositive 8">
            <a:extLst>
              <a:ext uri="{FF2B5EF4-FFF2-40B4-BE49-F238E27FC236}">
                <a16:creationId xmlns:a16="http://schemas.microsoft.com/office/drawing/2014/main" id="{79FEC5A8-0DCB-9EEB-83E2-0411804C543D}"/>
              </a:ext>
            </a:extLst>
          </p:cNvPr>
          <p:cNvSpPr>
            <a:spLocks noGrp="1"/>
          </p:cNvSpPr>
          <p:nvPr>
            <p:ph type="sldNum" sz="quarter" idx="17"/>
          </p:nvPr>
        </p:nvSpPr>
        <p:spPr>
          <a:xfrm>
            <a:off x="11759184" y="109728"/>
            <a:ext cx="429207" cy="365125"/>
          </a:xfrm>
        </p:spPr>
        <p:txBody>
          <a:bodyPr rtlCol="0"/>
          <a:lstStyle/>
          <a:p>
            <a:pPr rtl="0"/>
            <a:fld id="{CC057153-B650-4DEB-B370-79DDCFDCE934}" type="slidenum">
              <a:rPr lang="en-US" smtClean="0"/>
              <a:t>‹N°›</a:t>
            </a:fld>
            <a:endParaRPr lang="en-US"/>
          </a:p>
        </p:txBody>
      </p:sp>
      <p:sp>
        <p:nvSpPr>
          <p:cNvPr id="6" name="Espace réservé d’image 10">
            <a:extLst>
              <a:ext uri="{FF2B5EF4-FFF2-40B4-BE49-F238E27FC236}">
                <a16:creationId xmlns:a16="http://schemas.microsoft.com/office/drawing/2014/main" id="{692EDDB5-4345-5104-646A-B8C10FB3A78F}"/>
              </a:ext>
            </a:extLst>
          </p:cNvPr>
          <p:cNvSpPr>
            <a:spLocks noGrp="1"/>
          </p:cNvSpPr>
          <p:nvPr>
            <p:ph type="pic" sz="quarter" idx="13"/>
          </p:nvPr>
        </p:nvSpPr>
        <p:spPr>
          <a:xfrm>
            <a:off x="7805393" y="843539"/>
            <a:ext cx="4120983" cy="5761544"/>
          </a:xfrm>
          <a:blipFill>
            <a:blip r:embed="rId2">
              <a:alphaModFix amt="70000"/>
            </a:blip>
            <a:stretch>
              <a:fillRect/>
            </a:stretch>
          </a:blipFill>
        </p:spPr>
        <p:txBody>
          <a:bodyPr rtlCol="0"/>
          <a:lstStyle/>
          <a:p>
            <a:pPr rtl="0"/>
            <a:endParaRPr lang="en-US"/>
          </a:p>
        </p:txBody>
      </p:sp>
    </p:spTree>
    <p:extLst>
      <p:ext uri="{BB962C8B-B14F-4D97-AF65-F5344CB8AC3E}">
        <p14:creationId xmlns:p14="http://schemas.microsoft.com/office/powerpoint/2010/main" val="27170385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Contenu avec image 2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B06A09-98CF-FAC2-3708-AECC4360C651}"/>
              </a:ext>
            </a:extLst>
          </p:cNvPr>
          <p:cNvSpPr>
            <a:spLocks noGrp="1"/>
          </p:cNvSpPr>
          <p:nvPr>
            <p:ph type="title"/>
          </p:nvPr>
        </p:nvSpPr>
        <p:spPr>
          <a:xfrm>
            <a:off x="-18288" y="1005840"/>
            <a:ext cx="3595634" cy="2212313"/>
          </a:xfrm>
        </p:spPr>
        <p:txBody>
          <a:bodyPr rtlCol="0" anchor="t">
            <a:noAutofit/>
          </a:bodyPr>
          <a:lstStyle>
            <a:lvl1pPr>
              <a:defRPr sz="5600"/>
            </a:lvl1pPr>
          </a:lstStyle>
          <a:p>
            <a:pPr rtl="0"/>
            <a:r>
              <a:rPr lang="fr"/>
              <a:t>Modifiez le style du titre</a:t>
            </a:r>
          </a:p>
        </p:txBody>
      </p:sp>
      <p:sp>
        <p:nvSpPr>
          <p:cNvPr id="9" name="Espace réservé du pied de page 4">
            <a:extLst>
              <a:ext uri="{FF2B5EF4-FFF2-40B4-BE49-F238E27FC236}">
                <a16:creationId xmlns:a16="http://schemas.microsoft.com/office/drawing/2014/main" id="{69E2A0A4-E744-4E9C-CEAD-DBA5E98D44E8}"/>
              </a:ext>
            </a:extLst>
          </p:cNvPr>
          <p:cNvSpPr>
            <a:spLocks noGrp="1"/>
          </p:cNvSpPr>
          <p:nvPr>
            <p:ph type="ftr" sz="quarter" idx="11"/>
          </p:nvPr>
        </p:nvSpPr>
        <p:spPr>
          <a:xfrm>
            <a:off x="0" y="100701"/>
            <a:ext cx="4972050" cy="365125"/>
          </a:xfrm>
        </p:spPr>
        <p:txBody>
          <a:bodyPr rtlCol="0"/>
          <a:lstStyle/>
          <a:p>
            <a:pPr rtl="0"/>
            <a:r>
              <a:rPr lang="fr"/>
              <a:t>Exemple de texte de pied de page</a:t>
            </a:r>
          </a:p>
        </p:txBody>
      </p:sp>
      <p:sp>
        <p:nvSpPr>
          <p:cNvPr id="8" name="Espace réservé de la date 3">
            <a:extLst>
              <a:ext uri="{FF2B5EF4-FFF2-40B4-BE49-F238E27FC236}">
                <a16:creationId xmlns:a16="http://schemas.microsoft.com/office/drawing/2014/main" id="{D44A2045-E098-ECF5-2867-D41D939BA049}"/>
              </a:ext>
            </a:extLst>
          </p:cNvPr>
          <p:cNvSpPr>
            <a:spLocks noGrp="1"/>
          </p:cNvSpPr>
          <p:nvPr>
            <p:ph type="dt" sz="half" idx="10"/>
          </p:nvPr>
        </p:nvSpPr>
        <p:spPr>
          <a:xfrm>
            <a:off x="5258952" y="100701"/>
            <a:ext cx="5332001" cy="365125"/>
          </a:xfrm>
        </p:spPr>
        <p:txBody>
          <a:bodyPr rtlCol="0"/>
          <a:lstStyle/>
          <a:p>
            <a:pPr rtl="0"/>
            <a:endParaRPr lang="en-US"/>
          </a:p>
        </p:txBody>
      </p:sp>
      <p:sp>
        <p:nvSpPr>
          <p:cNvPr id="10" name="Espace réservé du numéro de diapositive 5">
            <a:extLst>
              <a:ext uri="{FF2B5EF4-FFF2-40B4-BE49-F238E27FC236}">
                <a16:creationId xmlns:a16="http://schemas.microsoft.com/office/drawing/2014/main" id="{07F69DDF-E931-1763-53C0-B18D6D4EC1E0}"/>
              </a:ext>
            </a:extLst>
          </p:cNvPr>
          <p:cNvSpPr>
            <a:spLocks noGrp="1"/>
          </p:cNvSpPr>
          <p:nvPr>
            <p:ph type="sldNum" sz="quarter" idx="12"/>
          </p:nvPr>
        </p:nvSpPr>
        <p:spPr>
          <a:xfrm>
            <a:off x="11762793" y="100701"/>
            <a:ext cx="429207" cy="365125"/>
          </a:xfrm>
        </p:spPr>
        <p:txBody>
          <a:bodyPr rtlCol="0"/>
          <a:lstStyle/>
          <a:p>
            <a:pPr rtl="0"/>
            <a:fld id="{CC057153-B650-4DEB-B370-79DDCFDCE934}" type="slidenum">
              <a:rPr lang="en-US" smtClean="0"/>
              <a:t>‹N°›</a:t>
            </a:fld>
            <a:endParaRPr lang="en-US"/>
          </a:p>
        </p:txBody>
      </p:sp>
      <p:sp>
        <p:nvSpPr>
          <p:cNvPr id="4" name="Espace réservé du texte 3">
            <a:extLst>
              <a:ext uri="{FF2B5EF4-FFF2-40B4-BE49-F238E27FC236}">
                <a16:creationId xmlns:a16="http://schemas.microsoft.com/office/drawing/2014/main" id="{F32C4A61-EF2A-C5A5-B150-4448600B3937}"/>
              </a:ext>
            </a:extLst>
          </p:cNvPr>
          <p:cNvSpPr>
            <a:spLocks noGrp="1"/>
          </p:cNvSpPr>
          <p:nvPr>
            <p:ph type="body" sz="half" idx="2"/>
          </p:nvPr>
        </p:nvSpPr>
        <p:spPr>
          <a:xfrm>
            <a:off x="0" y="3402064"/>
            <a:ext cx="3585586" cy="3434638"/>
          </a:xfrm>
        </p:spPr>
        <p:txBody>
          <a:bodyPr rtlCol="0" anchor="b">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Modifiez les styles du texte</a:t>
            </a:r>
          </a:p>
        </p:txBody>
      </p:sp>
      <p:sp>
        <p:nvSpPr>
          <p:cNvPr id="3" name="Espace réservé d’image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366157" y="832104"/>
            <a:ext cx="6707160" cy="5917042"/>
          </a:xfrm>
          <a:blipFill>
            <a:blip r:embed="rId2">
              <a:alphaModFix amt="70000"/>
            </a:blip>
            <a:stretch>
              <a:fillRect/>
            </a:stretch>
          </a:blipFill>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
              <a:t> </a:t>
            </a:r>
          </a:p>
        </p:txBody>
      </p:sp>
    </p:spTree>
    <p:extLst>
      <p:ext uri="{BB962C8B-B14F-4D97-AF65-F5344CB8AC3E}">
        <p14:creationId xmlns:p14="http://schemas.microsoft.com/office/powerpoint/2010/main" val="39251387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ombre en gran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56306E-B77F-CE22-FA8C-F08F17B5E9B4}"/>
              </a:ext>
            </a:extLst>
          </p:cNvPr>
          <p:cNvSpPr>
            <a:spLocks noGrp="1"/>
          </p:cNvSpPr>
          <p:nvPr>
            <p:ph type="title"/>
          </p:nvPr>
        </p:nvSpPr>
        <p:spPr>
          <a:xfrm>
            <a:off x="0" y="5504688"/>
            <a:ext cx="5902657" cy="1353312"/>
          </a:xfrm>
        </p:spPr>
        <p:txBody>
          <a:bodyPr rtlCol="0" anchor="b">
            <a:normAutofit/>
          </a:bodyPr>
          <a:lstStyle>
            <a:lvl1pPr>
              <a:lnSpc>
                <a:spcPct val="120000"/>
              </a:lnSpc>
              <a:defRPr sz="2000" b="0" spc="0" baseline="0">
                <a:solidFill>
                  <a:schemeClr val="tx1"/>
                </a:solidFill>
                <a:latin typeface="+mn-lt"/>
              </a:defRPr>
            </a:lvl1pPr>
          </a:lstStyle>
          <a:p>
            <a:pPr rtl="0"/>
            <a:r>
              <a:rPr lang="fr"/>
              <a:t>Modifiez le style du titre</a:t>
            </a:r>
            <a:endParaRPr lang="en-US"/>
          </a:p>
        </p:txBody>
      </p:sp>
      <p:sp>
        <p:nvSpPr>
          <p:cNvPr id="7" name="Espace réservé du contenu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54591" y="-156950"/>
            <a:ext cx="5957248" cy="4510586"/>
          </a:xfrm>
        </p:spPr>
        <p:txBody>
          <a:bodyPr rtlCol="0" anchor="t">
            <a:normAutofit/>
          </a:bodyPr>
          <a:lstStyle>
            <a:lvl1pPr marL="0" indent="0">
              <a:lnSpc>
                <a:spcPct val="90000"/>
              </a:lnSpc>
              <a:spcBef>
                <a:spcPts val="0"/>
              </a:spcBef>
              <a:buNone/>
              <a:defRPr sz="15000" b="0" i="0">
                <a:solidFill>
                  <a:schemeClr val="tx1"/>
                </a:solidFill>
                <a:latin typeface="+mj-lt"/>
              </a:defRPr>
            </a:lvl1pPr>
          </a:lstStyle>
          <a:p>
            <a:pPr lvl="0" rtl="0"/>
            <a:r>
              <a:rPr lang="fr"/>
              <a:t>## %</a:t>
            </a:r>
          </a:p>
        </p:txBody>
      </p:sp>
      <p:pic>
        <p:nvPicPr>
          <p:cNvPr id="6" name="Graphisme 5">
            <a:extLst>
              <a:ext uri="{FF2B5EF4-FFF2-40B4-BE49-F238E27FC236}">
                <a16:creationId xmlns:a16="http://schemas.microsoft.com/office/drawing/2014/main" id="{BB98C21E-A9AF-D3FB-3F6A-06088553C6F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110101" y="5852160"/>
            <a:ext cx="1005840" cy="1005840"/>
          </a:xfrm>
          <a:prstGeom prst="rect">
            <a:avLst/>
          </a:prstGeom>
        </p:spPr>
      </p:pic>
      <p:sp>
        <p:nvSpPr>
          <p:cNvPr id="5" name="Espace réservé du numéro de diapositive 4">
            <a:extLst>
              <a:ext uri="{FF2B5EF4-FFF2-40B4-BE49-F238E27FC236}">
                <a16:creationId xmlns:a16="http://schemas.microsoft.com/office/drawing/2014/main" id="{CA0528A9-0729-B0FB-328C-3C96994AAB3C}"/>
              </a:ext>
            </a:extLst>
          </p:cNvPr>
          <p:cNvSpPr>
            <a:spLocks noGrp="1"/>
          </p:cNvSpPr>
          <p:nvPr>
            <p:ph type="sldNum" sz="quarter" idx="12"/>
          </p:nvPr>
        </p:nvSpPr>
        <p:spPr>
          <a:xfrm>
            <a:off x="11762793" y="100701"/>
            <a:ext cx="429207" cy="365125"/>
          </a:xfrm>
        </p:spPr>
        <p:txBody>
          <a:bodyPr rtlCol="0"/>
          <a:lstStyle/>
          <a:p>
            <a:pPr rtl="0"/>
            <a:fld id="{CC057153-B650-4DEB-B370-79DDCFDCE934}" type="slidenum">
              <a:rPr lang="en-US" smtClean="0"/>
              <a:t>‹N°›</a:t>
            </a:fld>
            <a:endParaRPr lang="en-US"/>
          </a:p>
        </p:txBody>
      </p:sp>
    </p:spTree>
    <p:extLst>
      <p:ext uri="{BB962C8B-B14F-4D97-AF65-F5344CB8AC3E}">
        <p14:creationId xmlns:p14="http://schemas.microsoft.com/office/powerpoint/2010/main" val="34316655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mbre en grand 2">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A0B97A67-2BC4-FA44-F047-6D2FBC5CA2B9}"/>
              </a:ext>
            </a:extLst>
          </p:cNvPr>
          <p:cNvSpPr>
            <a:spLocks noGrp="1"/>
          </p:cNvSpPr>
          <p:nvPr>
            <p:ph type="title"/>
          </p:nvPr>
        </p:nvSpPr>
        <p:spPr>
          <a:xfrm>
            <a:off x="0" y="5861712"/>
            <a:ext cx="5902657" cy="996287"/>
          </a:xfrm>
        </p:spPr>
        <p:txBody>
          <a:bodyPr rtlCol="0" anchor="b">
            <a:normAutofit/>
          </a:bodyPr>
          <a:lstStyle>
            <a:lvl1pPr>
              <a:lnSpc>
                <a:spcPct val="120000"/>
              </a:lnSpc>
              <a:defRPr sz="2000" b="0" spc="0" baseline="0">
                <a:solidFill>
                  <a:schemeClr val="tx1"/>
                </a:solidFill>
                <a:latin typeface="+mn-lt"/>
              </a:defRPr>
            </a:lvl1pPr>
          </a:lstStyle>
          <a:p>
            <a:pPr rtl="0"/>
            <a:r>
              <a:rPr lang="fr"/>
              <a:t>Modifiez le style du titre</a:t>
            </a:r>
            <a:endParaRPr lang="en-US"/>
          </a:p>
        </p:txBody>
      </p:sp>
      <p:pic>
        <p:nvPicPr>
          <p:cNvPr id="6" name="Graphisme 5">
            <a:extLst>
              <a:ext uri="{FF2B5EF4-FFF2-40B4-BE49-F238E27FC236}">
                <a16:creationId xmlns:a16="http://schemas.microsoft.com/office/drawing/2014/main" id="{0E3A4F82-7267-3CC9-7E77-5D7ABE6E5C5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110101" y="5852160"/>
            <a:ext cx="1005840" cy="1005840"/>
          </a:xfrm>
          <a:prstGeom prst="rect">
            <a:avLst/>
          </a:prstGeom>
        </p:spPr>
      </p:pic>
      <p:sp>
        <p:nvSpPr>
          <p:cNvPr id="9" name="Espace réservé du pied de page 8">
            <a:extLst>
              <a:ext uri="{FF2B5EF4-FFF2-40B4-BE49-F238E27FC236}">
                <a16:creationId xmlns:a16="http://schemas.microsoft.com/office/drawing/2014/main" id="{9177888A-355A-DE7F-B87A-D018FC9564C3}"/>
              </a:ext>
            </a:extLst>
          </p:cNvPr>
          <p:cNvSpPr>
            <a:spLocks noGrp="1"/>
          </p:cNvSpPr>
          <p:nvPr>
            <p:ph type="ftr" sz="quarter" idx="15"/>
          </p:nvPr>
        </p:nvSpPr>
        <p:spPr/>
        <p:txBody>
          <a:bodyPr rtlCol="0"/>
          <a:lstStyle/>
          <a:p>
            <a:pPr rtl="0"/>
            <a:r>
              <a:rPr lang="fr"/>
              <a:t>Exemple de texte de pied de page</a:t>
            </a:r>
          </a:p>
        </p:txBody>
      </p:sp>
      <p:sp>
        <p:nvSpPr>
          <p:cNvPr id="8" name="Espace réservé de la date 7">
            <a:extLst>
              <a:ext uri="{FF2B5EF4-FFF2-40B4-BE49-F238E27FC236}">
                <a16:creationId xmlns:a16="http://schemas.microsoft.com/office/drawing/2014/main" id="{E2B4EDBB-F789-35E1-3512-3A3E647C2B42}"/>
              </a:ext>
            </a:extLst>
          </p:cNvPr>
          <p:cNvSpPr>
            <a:spLocks noGrp="1"/>
          </p:cNvSpPr>
          <p:nvPr>
            <p:ph type="dt" sz="half" idx="14"/>
          </p:nvPr>
        </p:nvSpPr>
        <p:spPr/>
        <p:txBody>
          <a:bodyPr rtlCol="0"/>
          <a:lstStyle/>
          <a:p>
            <a:pPr rtl="0"/>
            <a:endParaRPr lang="en-US"/>
          </a:p>
        </p:txBody>
      </p:sp>
      <p:sp>
        <p:nvSpPr>
          <p:cNvPr id="10" name="Espace réservé du numéro de diapositive 9">
            <a:extLst>
              <a:ext uri="{FF2B5EF4-FFF2-40B4-BE49-F238E27FC236}">
                <a16:creationId xmlns:a16="http://schemas.microsoft.com/office/drawing/2014/main" id="{7784CE38-13A5-0A89-BFB8-F0599148FA3F}"/>
              </a:ext>
            </a:extLst>
          </p:cNvPr>
          <p:cNvSpPr>
            <a:spLocks noGrp="1"/>
          </p:cNvSpPr>
          <p:nvPr>
            <p:ph type="sldNum" sz="quarter" idx="16"/>
          </p:nvPr>
        </p:nvSpPr>
        <p:spPr/>
        <p:txBody>
          <a:bodyPr rtlCol="0"/>
          <a:lstStyle/>
          <a:p>
            <a:pPr rtl="0"/>
            <a:fld id="{CC057153-B650-4DEB-B370-79DDCFDCE934}" type="slidenum">
              <a:rPr lang="en-US" smtClean="0"/>
              <a:pPr rtl="0"/>
              <a:t>‹N°›</a:t>
            </a:fld>
            <a:endParaRPr lang="en-US"/>
          </a:p>
        </p:txBody>
      </p:sp>
      <p:sp>
        <p:nvSpPr>
          <p:cNvPr id="5" name="Espace réservé du contenu 6">
            <a:extLst>
              <a:ext uri="{FF2B5EF4-FFF2-40B4-BE49-F238E27FC236}">
                <a16:creationId xmlns:a16="http://schemas.microsoft.com/office/drawing/2014/main" id="{5D02E6BD-A41A-324C-DB4D-3F42AA60F5BD}"/>
              </a:ext>
            </a:extLst>
          </p:cNvPr>
          <p:cNvSpPr>
            <a:spLocks noGrp="1"/>
          </p:cNvSpPr>
          <p:nvPr>
            <p:ph sz="quarter" idx="13" hasCustomPrompt="1"/>
          </p:nvPr>
        </p:nvSpPr>
        <p:spPr>
          <a:xfrm>
            <a:off x="-71651" y="975814"/>
            <a:ext cx="6045958" cy="4510586"/>
          </a:xfrm>
        </p:spPr>
        <p:txBody>
          <a:bodyPr rtlCol="0" anchor="b">
            <a:normAutofit/>
          </a:bodyPr>
          <a:lstStyle>
            <a:lvl1pPr marL="0" indent="0">
              <a:lnSpc>
                <a:spcPct val="90000"/>
              </a:lnSpc>
              <a:spcBef>
                <a:spcPts val="0"/>
              </a:spcBef>
              <a:buNone/>
              <a:defRPr sz="15000" b="0" i="0">
                <a:solidFill>
                  <a:schemeClr val="tx1"/>
                </a:solidFill>
                <a:latin typeface="+mj-lt"/>
              </a:defRPr>
            </a:lvl1pPr>
          </a:lstStyle>
          <a:p>
            <a:pPr lvl="0" rtl="0"/>
            <a:r>
              <a:rPr lang="fr"/>
              <a:t>##%</a:t>
            </a:r>
          </a:p>
        </p:txBody>
      </p:sp>
    </p:spTree>
    <p:extLst>
      <p:ext uri="{BB962C8B-B14F-4D97-AF65-F5344CB8AC3E}">
        <p14:creationId xmlns:p14="http://schemas.microsoft.com/office/powerpoint/2010/main" val="1494849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mbre en grand 3">
    <p:bg>
      <p:bgRef idx="1001">
        <a:schemeClr val="bg1"/>
      </p:bgRef>
    </p:bg>
    <p:spTree>
      <p:nvGrpSpPr>
        <p:cNvPr id="1" name=""/>
        <p:cNvGrpSpPr/>
        <p:nvPr/>
      </p:nvGrpSpPr>
      <p:grpSpPr>
        <a:xfrm>
          <a:off x="0" y="0"/>
          <a:ext cx="0" cy="0"/>
          <a:chOff x="0" y="0"/>
          <a:chExt cx="0" cy="0"/>
        </a:xfrm>
      </p:grpSpPr>
      <p:sp>
        <p:nvSpPr>
          <p:cNvPr id="6" name="Ovale 5">
            <a:extLst>
              <a:ext uri="{FF2B5EF4-FFF2-40B4-BE49-F238E27FC236}">
                <a16:creationId xmlns:a16="http://schemas.microsoft.com/office/drawing/2014/main" id="{A0569A7B-C9D6-067D-A126-4AE69E38D01E}"/>
              </a:ext>
            </a:extLst>
          </p:cNvPr>
          <p:cNvSpPr/>
          <p:nvPr userDrawn="1"/>
        </p:nvSpPr>
        <p:spPr>
          <a:xfrm>
            <a:off x="8519421" y="3176277"/>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 name="Titre 1">
            <a:extLst>
              <a:ext uri="{FF2B5EF4-FFF2-40B4-BE49-F238E27FC236}">
                <a16:creationId xmlns:a16="http://schemas.microsoft.com/office/drawing/2014/main" id="{F1326B58-E941-959F-2B97-B27C83B22DF7}"/>
              </a:ext>
            </a:extLst>
          </p:cNvPr>
          <p:cNvSpPr>
            <a:spLocks noGrp="1"/>
          </p:cNvSpPr>
          <p:nvPr>
            <p:ph type="title"/>
          </p:nvPr>
        </p:nvSpPr>
        <p:spPr>
          <a:xfrm>
            <a:off x="0" y="5504688"/>
            <a:ext cx="5902657" cy="1353312"/>
          </a:xfrm>
        </p:spPr>
        <p:txBody>
          <a:bodyPr rtlCol="0" anchor="b">
            <a:normAutofit/>
          </a:bodyPr>
          <a:lstStyle>
            <a:lvl1pPr>
              <a:lnSpc>
                <a:spcPct val="120000"/>
              </a:lnSpc>
              <a:defRPr sz="2000" b="0" spc="0" baseline="0">
                <a:solidFill>
                  <a:schemeClr val="tx1"/>
                </a:solidFill>
                <a:latin typeface="+mn-lt"/>
              </a:defRPr>
            </a:lvl1pPr>
          </a:lstStyle>
          <a:p>
            <a:pPr rtl="0"/>
            <a:r>
              <a:rPr lang="fr"/>
              <a:t>Modifiez le style du titre</a:t>
            </a:r>
            <a:endParaRPr lang="en-US"/>
          </a:p>
        </p:txBody>
      </p:sp>
      <p:sp>
        <p:nvSpPr>
          <p:cNvPr id="11" name="Espace réservé du contenu 6">
            <a:extLst>
              <a:ext uri="{FF2B5EF4-FFF2-40B4-BE49-F238E27FC236}">
                <a16:creationId xmlns:a16="http://schemas.microsoft.com/office/drawing/2014/main" id="{DE6F409A-A8C2-D0FA-3860-DBAA1D39483D}"/>
              </a:ext>
            </a:extLst>
          </p:cNvPr>
          <p:cNvSpPr>
            <a:spLocks noGrp="1"/>
          </p:cNvSpPr>
          <p:nvPr>
            <p:ph sz="quarter" idx="13" hasCustomPrompt="1"/>
          </p:nvPr>
        </p:nvSpPr>
        <p:spPr>
          <a:xfrm>
            <a:off x="-54591" y="-156950"/>
            <a:ext cx="5957248" cy="4510586"/>
          </a:xfrm>
        </p:spPr>
        <p:txBody>
          <a:bodyPr rtlCol="0" anchor="t">
            <a:normAutofit/>
          </a:bodyPr>
          <a:lstStyle>
            <a:lvl1pPr marL="0" indent="0">
              <a:lnSpc>
                <a:spcPct val="90000"/>
              </a:lnSpc>
              <a:spcBef>
                <a:spcPts val="0"/>
              </a:spcBef>
              <a:buNone/>
              <a:defRPr sz="15000" b="0" i="0">
                <a:solidFill>
                  <a:schemeClr val="tx1"/>
                </a:solidFill>
                <a:latin typeface="+mj-lt"/>
              </a:defRPr>
            </a:lvl1pPr>
          </a:lstStyle>
          <a:p>
            <a:pPr lvl="0" rtl="0"/>
            <a:r>
              <a:rPr lang="fr"/>
              <a:t>## %</a:t>
            </a:r>
          </a:p>
        </p:txBody>
      </p:sp>
      <p:sp>
        <p:nvSpPr>
          <p:cNvPr id="2" name="Espace réservé de la date 3">
            <a:extLst>
              <a:ext uri="{FF2B5EF4-FFF2-40B4-BE49-F238E27FC236}">
                <a16:creationId xmlns:a16="http://schemas.microsoft.com/office/drawing/2014/main" id="{ED2971BB-BFC1-CA41-54C4-399DFC349B4A}"/>
              </a:ext>
            </a:extLst>
          </p:cNvPr>
          <p:cNvSpPr>
            <a:spLocks noGrp="1"/>
          </p:cNvSpPr>
          <p:nvPr>
            <p:ph type="dt" sz="half" idx="10"/>
          </p:nvPr>
        </p:nvSpPr>
        <p:spPr>
          <a:xfrm>
            <a:off x="6190488" y="100701"/>
            <a:ext cx="5332001" cy="365125"/>
          </a:xfrm>
        </p:spPr>
        <p:txBody>
          <a:bodyPr rtlCol="0"/>
          <a:lstStyle/>
          <a:p>
            <a:pPr rtl="0"/>
            <a:endParaRPr lang="en-US"/>
          </a:p>
        </p:txBody>
      </p:sp>
      <p:sp>
        <p:nvSpPr>
          <p:cNvPr id="5" name="Espace réservé du numéro de diapositive 5">
            <a:extLst>
              <a:ext uri="{FF2B5EF4-FFF2-40B4-BE49-F238E27FC236}">
                <a16:creationId xmlns:a16="http://schemas.microsoft.com/office/drawing/2014/main" id="{8A199958-2F45-8AE2-B3FA-8DEE7EA3D7FA}"/>
              </a:ext>
            </a:extLst>
          </p:cNvPr>
          <p:cNvSpPr>
            <a:spLocks noGrp="1"/>
          </p:cNvSpPr>
          <p:nvPr>
            <p:ph type="sldNum" sz="quarter" idx="12"/>
          </p:nvPr>
        </p:nvSpPr>
        <p:spPr>
          <a:xfrm>
            <a:off x="11762793" y="100701"/>
            <a:ext cx="429207" cy="365125"/>
          </a:xfrm>
        </p:spPr>
        <p:txBody>
          <a:bodyPr rtlCol="0"/>
          <a:lstStyle/>
          <a:p>
            <a:pPr rtl="0"/>
            <a:fld id="{CC057153-B650-4DEB-B370-79DDCFDCE934}" type="slidenum">
              <a:rPr lang="en-US" smtClean="0"/>
              <a:t>‹N°›</a:t>
            </a:fld>
            <a:endParaRPr lang="en-US"/>
          </a:p>
        </p:txBody>
      </p:sp>
    </p:spTree>
    <p:extLst>
      <p:ext uri="{BB962C8B-B14F-4D97-AF65-F5344CB8AC3E}">
        <p14:creationId xmlns:p14="http://schemas.microsoft.com/office/powerpoint/2010/main" val="4240505334"/>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mbre en grand 4">
    <p:bg>
      <p:bgRef idx="1001">
        <a:schemeClr val="bg1"/>
      </p:bgRef>
    </p:bg>
    <p:spTree>
      <p:nvGrpSpPr>
        <p:cNvPr id="1" name=""/>
        <p:cNvGrpSpPr/>
        <p:nvPr/>
      </p:nvGrpSpPr>
      <p:grpSpPr>
        <a:xfrm>
          <a:off x="0" y="0"/>
          <a:ext cx="0" cy="0"/>
          <a:chOff x="0" y="0"/>
          <a:chExt cx="0" cy="0"/>
        </a:xfrm>
      </p:grpSpPr>
      <p:pic>
        <p:nvPicPr>
          <p:cNvPr id="6" name="Graphisme 5">
            <a:extLst>
              <a:ext uri="{FF2B5EF4-FFF2-40B4-BE49-F238E27FC236}">
                <a16:creationId xmlns:a16="http://schemas.microsoft.com/office/drawing/2014/main" id="{A0E84C63-8906-E024-96D3-CABBCE341DAC}"/>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rot="16200000" flipV="1">
            <a:off x="11365053" y="99445"/>
            <a:ext cx="731520" cy="731520"/>
          </a:xfrm>
          <a:prstGeom prst="rect">
            <a:avLst/>
          </a:prstGeom>
        </p:spPr>
      </p:pic>
      <p:sp>
        <p:nvSpPr>
          <p:cNvPr id="3" name="Titre 2">
            <a:extLst>
              <a:ext uri="{FF2B5EF4-FFF2-40B4-BE49-F238E27FC236}">
                <a16:creationId xmlns:a16="http://schemas.microsoft.com/office/drawing/2014/main" id="{3FAE7531-CF3E-6AB6-0F17-5A32F2757E85}"/>
              </a:ext>
            </a:extLst>
          </p:cNvPr>
          <p:cNvSpPr>
            <a:spLocks noGrp="1"/>
          </p:cNvSpPr>
          <p:nvPr>
            <p:ph type="title"/>
          </p:nvPr>
        </p:nvSpPr>
        <p:spPr>
          <a:xfrm>
            <a:off x="6217306" y="1406493"/>
            <a:ext cx="5355995" cy="4175441"/>
          </a:xfrm>
        </p:spPr>
        <p:txBody>
          <a:bodyPr rtlCol="0" anchor="b">
            <a:normAutofit/>
          </a:bodyPr>
          <a:lstStyle>
            <a:lvl1pPr>
              <a:defRPr sz="2000" spc="0" baseline="0">
                <a:latin typeface="+mn-lt"/>
              </a:defRPr>
            </a:lvl1pPr>
          </a:lstStyle>
          <a:p>
            <a:pPr rtl="0"/>
            <a:r>
              <a:rPr lang="fr"/>
              <a:t>Modifiez le style du titre</a:t>
            </a:r>
          </a:p>
        </p:txBody>
      </p:sp>
      <p:sp>
        <p:nvSpPr>
          <p:cNvPr id="8" name="Espace réservé de la date 2">
            <a:extLst>
              <a:ext uri="{FF2B5EF4-FFF2-40B4-BE49-F238E27FC236}">
                <a16:creationId xmlns:a16="http://schemas.microsoft.com/office/drawing/2014/main" id="{29716D90-0E1B-9CA0-CA68-BAF42DCA9C28}"/>
              </a:ext>
            </a:extLst>
          </p:cNvPr>
          <p:cNvSpPr>
            <a:spLocks noGrp="1"/>
          </p:cNvSpPr>
          <p:nvPr>
            <p:ph type="dt" sz="half" idx="10"/>
          </p:nvPr>
        </p:nvSpPr>
        <p:spPr>
          <a:xfrm>
            <a:off x="0" y="99445"/>
            <a:ext cx="3345188" cy="365125"/>
          </a:xfrm>
        </p:spPr>
        <p:txBody>
          <a:bodyPr rtlCol="0"/>
          <a:lstStyle/>
          <a:p>
            <a:pPr rtl="0"/>
            <a:endParaRPr lang="en-US"/>
          </a:p>
        </p:txBody>
      </p:sp>
      <p:sp>
        <p:nvSpPr>
          <p:cNvPr id="9" name="Espace réservé du contenu 6">
            <a:extLst>
              <a:ext uri="{FF2B5EF4-FFF2-40B4-BE49-F238E27FC236}">
                <a16:creationId xmlns:a16="http://schemas.microsoft.com/office/drawing/2014/main" id="{6AB58482-E637-A071-B668-27EBFD58F6CA}"/>
              </a:ext>
            </a:extLst>
          </p:cNvPr>
          <p:cNvSpPr>
            <a:spLocks noGrp="1"/>
          </p:cNvSpPr>
          <p:nvPr>
            <p:ph sz="quarter" idx="14" hasCustomPrompt="1"/>
          </p:nvPr>
        </p:nvSpPr>
        <p:spPr>
          <a:xfrm>
            <a:off x="478217" y="1378424"/>
            <a:ext cx="5424440" cy="4606119"/>
          </a:xfrm>
        </p:spPr>
        <p:txBody>
          <a:bodyPr rtlCol="0" anchor="b">
            <a:normAutofit/>
          </a:bodyPr>
          <a:lstStyle>
            <a:lvl1pPr marL="0" indent="0">
              <a:lnSpc>
                <a:spcPct val="90000"/>
              </a:lnSpc>
              <a:spcBef>
                <a:spcPts val="0"/>
              </a:spcBef>
              <a:buNone/>
              <a:defRPr sz="15000" b="0" i="0">
                <a:solidFill>
                  <a:schemeClr val="tx1"/>
                </a:solidFill>
                <a:latin typeface="+mj-lt"/>
              </a:defRPr>
            </a:lvl1pPr>
          </a:lstStyle>
          <a:p>
            <a:pPr lvl="0" rtl="0"/>
            <a:r>
              <a:rPr lang="fr"/>
              <a:t>## %</a:t>
            </a:r>
          </a:p>
        </p:txBody>
      </p:sp>
      <p:sp>
        <p:nvSpPr>
          <p:cNvPr id="5" name="Espace réservé du numéro de diapositive 4">
            <a:extLst>
              <a:ext uri="{FF2B5EF4-FFF2-40B4-BE49-F238E27FC236}">
                <a16:creationId xmlns:a16="http://schemas.microsoft.com/office/drawing/2014/main" id="{CA0528A9-0729-B0FB-328C-3C96994AAB3C}"/>
              </a:ext>
            </a:extLst>
          </p:cNvPr>
          <p:cNvSpPr>
            <a:spLocks noGrp="1"/>
          </p:cNvSpPr>
          <p:nvPr>
            <p:ph type="sldNum" sz="quarter" idx="12"/>
          </p:nvPr>
        </p:nvSpPr>
        <p:spPr>
          <a:xfrm>
            <a:off x="11762793" y="6393430"/>
            <a:ext cx="429207" cy="365125"/>
          </a:xfrm>
        </p:spPr>
        <p:txBody>
          <a:bodyPr rtlCol="0"/>
          <a:lstStyle/>
          <a:p>
            <a:pPr rtl="0"/>
            <a:fld id="{CC057153-B650-4DEB-B370-79DDCFDCE934}" type="slidenum">
              <a:rPr lang="en-US" smtClean="0"/>
              <a:t>‹N°›</a:t>
            </a:fld>
            <a:endParaRPr lang="en-US"/>
          </a:p>
        </p:txBody>
      </p:sp>
    </p:spTree>
    <p:extLst>
      <p:ext uri="{BB962C8B-B14F-4D97-AF65-F5344CB8AC3E}">
        <p14:creationId xmlns:p14="http://schemas.microsoft.com/office/powerpoint/2010/main" val="3457873822"/>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Énonc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005840"/>
          </a:xfrm>
        </p:spPr>
        <p:txBody>
          <a:bodyPr rtlCol="0"/>
          <a:lstStyle/>
          <a:p>
            <a:pPr rtl="0"/>
            <a:r>
              <a:rPr lang="fr"/>
              <a:t>Modifiez le style du titre</a:t>
            </a:r>
          </a:p>
        </p:txBody>
      </p:sp>
      <p:pic>
        <p:nvPicPr>
          <p:cNvPr id="3" name="Graphisme 2">
            <a:extLst>
              <a:ext uri="{FF2B5EF4-FFF2-40B4-BE49-F238E27FC236}">
                <a16:creationId xmlns:a16="http://schemas.microsoft.com/office/drawing/2014/main" id="{832976E3-E745-9DF8-C3E3-53A778D9502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096453" y="5852160"/>
            <a:ext cx="1005840" cy="1005840"/>
          </a:xfrm>
          <a:prstGeom prst="rect">
            <a:avLst/>
          </a:prstGeom>
        </p:spPr>
      </p:pic>
      <p:sp>
        <p:nvSpPr>
          <p:cNvPr id="12" name="Espace réservé du pied de page 11">
            <a:extLst>
              <a:ext uri="{FF2B5EF4-FFF2-40B4-BE49-F238E27FC236}">
                <a16:creationId xmlns:a16="http://schemas.microsoft.com/office/drawing/2014/main" id="{6F777942-A24A-16CB-2115-A16E397BBB01}"/>
              </a:ext>
            </a:extLst>
          </p:cNvPr>
          <p:cNvSpPr>
            <a:spLocks noGrp="1"/>
          </p:cNvSpPr>
          <p:nvPr>
            <p:ph type="ftr" sz="quarter" idx="15"/>
          </p:nvPr>
        </p:nvSpPr>
        <p:spPr/>
        <p:txBody>
          <a:bodyPr rtlCol="0"/>
          <a:lstStyle/>
          <a:p>
            <a:pPr rtl="0"/>
            <a:r>
              <a:rPr lang="fr"/>
              <a:t>Exemple de texte de pied de page</a:t>
            </a:r>
          </a:p>
        </p:txBody>
      </p:sp>
      <p:sp>
        <p:nvSpPr>
          <p:cNvPr id="11" name="Espace réservé de la date 10">
            <a:extLst>
              <a:ext uri="{FF2B5EF4-FFF2-40B4-BE49-F238E27FC236}">
                <a16:creationId xmlns:a16="http://schemas.microsoft.com/office/drawing/2014/main" id="{91D0C3F1-69CA-2A45-33F7-9AF4B8FFEDBC}"/>
              </a:ext>
            </a:extLst>
          </p:cNvPr>
          <p:cNvSpPr>
            <a:spLocks noGrp="1"/>
          </p:cNvSpPr>
          <p:nvPr>
            <p:ph type="dt" sz="half" idx="14"/>
          </p:nvPr>
        </p:nvSpPr>
        <p:spPr/>
        <p:txBody>
          <a:bodyPr rtlCol="0"/>
          <a:lstStyle/>
          <a:p>
            <a:pPr rtl="0"/>
            <a:endParaRPr lang="en-US"/>
          </a:p>
        </p:txBody>
      </p:sp>
      <p:sp>
        <p:nvSpPr>
          <p:cNvPr id="13" name="Espace réservé du numéro de diapositive 12">
            <a:extLst>
              <a:ext uri="{FF2B5EF4-FFF2-40B4-BE49-F238E27FC236}">
                <a16:creationId xmlns:a16="http://schemas.microsoft.com/office/drawing/2014/main" id="{8DB65802-3866-05DF-F96B-15A117F7C76C}"/>
              </a:ext>
            </a:extLst>
          </p:cNvPr>
          <p:cNvSpPr>
            <a:spLocks noGrp="1"/>
          </p:cNvSpPr>
          <p:nvPr>
            <p:ph type="sldNum" sz="quarter" idx="16"/>
          </p:nvPr>
        </p:nvSpPr>
        <p:spPr/>
        <p:txBody>
          <a:bodyPr rtlCol="0"/>
          <a:lstStyle/>
          <a:p>
            <a:pPr rtl="0"/>
            <a:fld id="{CC057153-B650-4DEB-B370-79DDCFDCE934}" type="slidenum">
              <a:rPr lang="en-US" smtClean="0"/>
              <a:pPr rtl="0"/>
              <a:t>‹N°›</a:t>
            </a:fld>
            <a:endParaRPr lang="en-US"/>
          </a:p>
        </p:txBody>
      </p:sp>
      <p:sp>
        <p:nvSpPr>
          <p:cNvPr id="7" name="Espace réservé du contenu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470" y="1016759"/>
            <a:ext cx="10082693" cy="5841242"/>
          </a:xfrm>
        </p:spPr>
        <p:txBody>
          <a:bodyPr rtlCol="0" anchor="b" anchorCtr="0">
            <a:noAutofit/>
          </a:bodyPr>
          <a:lstStyle>
            <a:lvl1pPr marL="0" indent="0">
              <a:lnSpc>
                <a:spcPct val="80000"/>
              </a:lnSpc>
              <a:buNone/>
              <a:defRPr sz="5600" b="0" spc="-200" baseline="0"/>
            </a:lvl1pPr>
            <a:lvl2pPr marL="228600" indent="0">
              <a:lnSpc>
                <a:spcPct val="80000"/>
              </a:lnSpc>
              <a:buNone/>
              <a:defRPr sz="5600" b="0" spc="-200" baseline="0"/>
            </a:lvl2pPr>
            <a:lvl3pPr marL="457200" indent="0">
              <a:lnSpc>
                <a:spcPct val="80000"/>
              </a:lnSpc>
              <a:buNone/>
              <a:defRPr sz="5600" b="0" spc="-200" baseline="0"/>
            </a:lvl3pPr>
            <a:lvl4pPr marL="685800" indent="0">
              <a:lnSpc>
                <a:spcPct val="80000"/>
              </a:lnSpc>
              <a:buNone/>
              <a:defRPr sz="5600" b="0" spc="-200" baseline="0"/>
            </a:lvl4pPr>
            <a:lvl5pPr marL="914400" indent="0">
              <a:lnSpc>
                <a:spcPct val="80000"/>
              </a:lnSpc>
              <a:buNone/>
              <a:defRPr sz="5600" b="0" spc="-200" baseline="0"/>
            </a:lvl5pPr>
          </a:lstStyle>
          <a:p>
            <a:pPr lvl="0" rtl="0"/>
            <a:r>
              <a:rPr lang="fr"/>
              <a:t>Cliquer pour ajouter un énoncé</a:t>
            </a:r>
          </a:p>
          <a:p>
            <a:pPr lvl="1" rtl="0"/>
            <a:r>
              <a:rPr lang="fr"/>
              <a:t>Deuxième niveau</a:t>
            </a:r>
          </a:p>
          <a:p>
            <a:pPr lvl="2" rtl="0"/>
            <a:r>
              <a:rPr lang="fr"/>
              <a:t>Troisième niveau</a:t>
            </a:r>
          </a:p>
          <a:p>
            <a:pPr lvl="3" rtl="0"/>
            <a:r>
              <a:rPr lang="fr"/>
              <a:t>Quatrième niveau</a:t>
            </a:r>
          </a:p>
          <a:p>
            <a:pPr lvl="4" rtl="0"/>
            <a:r>
              <a:rPr lang="fr"/>
              <a:t>Cinquième niveau</a:t>
            </a:r>
          </a:p>
        </p:txBody>
      </p:sp>
    </p:spTree>
    <p:extLst>
      <p:ext uri="{BB962C8B-B14F-4D97-AF65-F5344CB8AC3E}">
        <p14:creationId xmlns:p14="http://schemas.microsoft.com/office/powerpoint/2010/main" val="7161157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Énoncé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221EB5-8556-FBD7-00D5-D69AC8E7E73A}"/>
              </a:ext>
            </a:extLst>
          </p:cNvPr>
          <p:cNvSpPr>
            <a:spLocks noGrp="1"/>
          </p:cNvSpPr>
          <p:nvPr>
            <p:ph type="title"/>
          </p:nvPr>
        </p:nvSpPr>
        <p:spPr>
          <a:xfrm>
            <a:off x="572250" y="-1052833"/>
            <a:ext cx="10652760" cy="970083"/>
          </a:xfrm>
        </p:spPr>
        <p:txBody>
          <a:bodyPr rtlCol="0"/>
          <a:lstStyle/>
          <a:p>
            <a:pPr rtl="0"/>
            <a:r>
              <a:rPr lang="fr"/>
              <a:t>Modifiez le style du titre</a:t>
            </a:r>
          </a:p>
        </p:txBody>
      </p:sp>
      <p:sp>
        <p:nvSpPr>
          <p:cNvPr id="5" name="Espace réservé du contenu 6">
            <a:extLst>
              <a:ext uri="{FF2B5EF4-FFF2-40B4-BE49-F238E27FC236}">
                <a16:creationId xmlns:a16="http://schemas.microsoft.com/office/drawing/2014/main" id="{28B79B09-36D6-C7B6-557C-22D3F2F4BF75}"/>
              </a:ext>
            </a:extLst>
          </p:cNvPr>
          <p:cNvSpPr>
            <a:spLocks noGrp="1"/>
          </p:cNvSpPr>
          <p:nvPr>
            <p:ph sz="quarter" idx="13" hasCustomPrompt="1"/>
          </p:nvPr>
        </p:nvSpPr>
        <p:spPr>
          <a:xfrm>
            <a:off x="-17470" y="81888"/>
            <a:ext cx="8206127" cy="4667533"/>
          </a:xfrm>
        </p:spPr>
        <p:txBody>
          <a:bodyPr rtlCol="0" anchor="t" anchorCtr="0">
            <a:noAutofit/>
          </a:bodyPr>
          <a:lstStyle>
            <a:lvl1pPr marL="0" indent="0">
              <a:lnSpc>
                <a:spcPct val="80000"/>
              </a:lnSpc>
              <a:buNone/>
              <a:defRPr sz="5600" b="0" spc="-200" baseline="0"/>
            </a:lvl1pPr>
            <a:lvl2pPr marL="228600" indent="0">
              <a:lnSpc>
                <a:spcPct val="80000"/>
              </a:lnSpc>
              <a:buNone/>
              <a:defRPr sz="5600" b="0" spc="-200" baseline="0"/>
            </a:lvl2pPr>
            <a:lvl3pPr marL="457200" indent="0">
              <a:lnSpc>
                <a:spcPct val="80000"/>
              </a:lnSpc>
              <a:buNone/>
              <a:defRPr sz="5600" b="0" spc="-200" baseline="0"/>
            </a:lvl3pPr>
            <a:lvl4pPr marL="685800" indent="0">
              <a:lnSpc>
                <a:spcPct val="80000"/>
              </a:lnSpc>
              <a:buNone/>
              <a:defRPr sz="5600" b="0" spc="-200" baseline="0"/>
            </a:lvl4pPr>
            <a:lvl5pPr marL="914400" indent="0">
              <a:lnSpc>
                <a:spcPct val="80000"/>
              </a:lnSpc>
              <a:buNone/>
              <a:defRPr sz="5600" b="0" spc="-200" baseline="0"/>
            </a:lvl5pPr>
          </a:lstStyle>
          <a:p>
            <a:pPr lvl="0" rtl="0"/>
            <a:r>
              <a:rPr lang="fr"/>
              <a:t>Cliquer pour ajouter un énoncé</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8" name="Espace réservé du numéro de diapositive 9">
            <a:extLst>
              <a:ext uri="{FF2B5EF4-FFF2-40B4-BE49-F238E27FC236}">
                <a16:creationId xmlns:a16="http://schemas.microsoft.com/office/drawing/2014/main" id="{14D8BBE8-9A85-674B-8806-BC1E7F97D9B1}"/>
              </a:ext>
            </a:extLst>
          </p:cNvPr>
          <p:cNvSpPr>
            <a:spLocks noGrp="1"/>
          </p:cNvSpPr>
          <p:nvPr>
            <p:ph type="sldNum" sz="quarter" idx="16"/>
          </p:nvPr>
        </p:nvSpPr>
        <p:spPr>
          <a:xfrm>
            <a:off x="11762793" y="109728"/>
            <a:ext cx="429207" cy="365125"/>
          </a:xfrm>
        </p:spPr>
        <p:txBody>
          <a:bodyPr rtlCol="0" anchor="t"/>
          <a:lstStyle/>
          <a:p>
            <a:pPr rtl="0"/>
            <a:fld id="{CC057153-B650-4DEB-B370-79DDCFDCE934}" type="slidenum">
              <a:rPr lang="en-US" smtClean="0"/>
              <a:pPr rtl="0"/>
              <a:t>‹N°›</a:t>
            </a:fld>
            <a:endParaRPr lang="en-US"/>
          </a:p>
        </p:txBody>
      </p:sp>
      <p:sp>
        <p:nvSpPr>
          <p:cNvPr id="10" name="Ovale 9">
            <a:extLst>
              <a:ext uri="{FF2B5EF4-FFF2-40B4-BE49-F238E27FC236}">
                <a16:creationId xmlns:a16="http://schemas.microsoft.com/office/drawing/2014/main" id="{E2124AE3-E085-484F-727A-B52B7EC3107F}"/>
              </a:ext>
            </a:extLst>
          </p:cNvPr>
          <p:cNvSpPr/>
          <p:nvPr userDrawn="1"/>
        </p:nvSpPr>
        <p:spPr>
          <a:xfrm>
            <a:off x="8552512" y="3218512"/>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Espace réservé du pied de page 4">
            <a:extLst>
              <a:ext uri="{FF2B5EF4-FFF2-40B4-BE49-F238E27FC236}">
                <a16:creationId xmlns:a16="http://schemas.microsoft.com/office/drawing/2014/main" id="{3ADC5C58-149D-7F0E-C0DA-F056A621828F}"/>
              </a:ext>
            </a:extLst>
          </p:cNvPr>
          <p:cNvSpPr>
            <a:spLocks noGrp="1"/>
          </p:cNvSpPr>
          <p:nvPr>
            <p:ph type="ftr" sz="quarter" idx="11"/>
          </p:nvPr>
        </p:nvSpPr>
        <p:spPr>
          <a:xfrm>
            <a:off x="0" y="6411675"/>
            <a:ext cx="5898630" cy="365125"/>
          </a:xfrm>
        </p:spPr>
        <p:txBody>
          <a:bodyPr rtlCol="0" anchor="b"/>
          <a:lstStyle/>
          <a:p>
            <a:pPr rtl="0"/>
            <a:r>
              <a:rPr lang="fr"/>
              <a:t>Exemple de texte de pied de page</a:t>
            </a:r>
          </a:p>
        </p:txBody>
      </p:sp>
      <p:sp>
        <p:nvSpPr>
          <p:cNvPr id="3" name="Espace réservé de la date 3">
            <a:extLst>
              <a:ext uri="{FF2B5EF4-FFF2-40B4-BE49-F238E27FC236}">
                <a16:creationId xmlns:a16="http://schemas.microsoft.com/office/drawing/2014/main" id="{E1B7751E-865D-DA78-6F88-46D5A33A26EB}"/>
              </a:ext>
            </a:extLst>
          </p:cNvPr>
          <p:cNvSpPr>
            <a:spLocks noGrp="1"/>
          </p:cNvSpPr>
          <p:nvPr>
            <p:ph type="dt" sz="half" idx="10"/>
          </p:nvPr>
        </p:nvSpPr>
        <p:spPr>
          <a:xfrm>
            <a:off x="6217920" y="6411675"/>
            <a:ext cx="5332001" cy="365125"/>
          </a:xfrm>
        </p:spPr>
        <p:txBody>
          <a:bodyPr rtlCol="0" anchor="b"/>
          <a:lstStyle/>
          <a:p>
            <a:pPr rtl="0"/>
            <a:endParaRPr lang="en-US"/>
          </a:p>
        </p:txBody>
      </p:sp>
    </p:spTree>
    <p:extLst>
      <p:ext uri="{BB962C8B-B14F-4D97-AF65-F5344CB8AC3E}">
        <p14:creationId xmlns:p14="http://schemas.microsoft.com/office/powerpoint/2010/main" val="11740816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Énoncé 3">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221EB5-8556-FBD7-00D5-D69AC8E7E73A}"/>
              </a:ext>
            </a:extLst>
          </p:cNvPr>
          <p:cNvSpPr>
            <a:spLocks noGrp="1"/>
          </p:cNvSpPr>
          <p:nvPr>
            <p:ph type="title"/>
          </p:nvPr>
        </p:nvSpPr>
        <p:spPr>
          <a:xfrm>
            <a:off x="572250" y="-1215532"/>
            <a:ext cx="10652760" cy="1133856"/>
          </a:xfrm>
        </p:spPr>
        <p:txBody>
          <a:bodyPr rtlCol="0"/>
          <a:lstStyle/>
          <a:p>
            <a:pPr rtl="0"/>
            <a:r>
              <a:rPr lang="fr"/>
              <a:t>Modifiez le style du titre</a:t>
            </a:r>
          </a:p>
        </p:txBody>
      </p:sp>
      <p:pic>
        <p:nvPicPr>
          <p:cNvPr id="4" name="Graphisme 3">
            <a:extLst>
              <a:ext uri="{FF2B5EF4-FFF2-40B4-BE49-F238E27FC236}">
                <a16:creationId xmlns:a16="http://schemas.microsoft.com/office/drawing/2014/main" id="{9F77EE86-26B5-588D-FBC7-2D55635EA67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096453" y="5852160"/>
            <a:ext cx="1005840" cy="1005840"/>
          </a:xfrm>
          <a:prstGeom prst="rect">
            <a:avLst/>
          </a:prstGeom>
        </p:spPr>
      </p:pic>
      <p:sp>
        <p:nvSpPr>
          <p:cNvPr id="7" name="Espace réservé du pied de page 4">
            <a:extLst>
              <a:ext uri="{FF2B5EF4-FFF2-40B4-BE49-F238E27FC236}">
                <a16:creationId xmlns:a16="http://schemas.microsoft.com/office/drawing/2014/main" id="{BF7D7DCD-152C-2BBF-7A32-DD62FF0F8F58}"/>
              </a:ext>
            </a:extLst>
          </p:cNvPr>
          <p:cNvSpPr>
            <a:spLocks noGrp="1"/>
          </p:cNvSpPr>
          <p:nvPr>
            <p:ph type="ftr" sz="quarter" idx="11"/>
          </p:nvPr>
        </p:nvSpPr>
        <p:spPr>
          <a:xfrm>
            <a:off x="0" y="100701"/>
            <a:ext cx="5898630" cy="365125"/>
          </a:xfrm>
        </p:spPr>
        <p:txBody>
          <a:bodyPr rtlCol="0"/>
          <a:lstStyle/>
          <a:p>
            <a:pPr rtl="0"/>
            <a:r>
              <a:rPr lang="fr"/>
              <a:t>Exemple de texte de pied de page</a:t>
            </a:r>
          </a:p>
        </p:txBody>
      </p:sp>
      <p:sp>
        <p:nvSpPr>
          <p:cNvPr id="3" name="Espace réservé de la date 3">
            <a:extLst>
              <a:ext uri="{FF2B5EF4-FFF2-40B4-BE49-F238E27FC236}">
                <a16:creationId xmlns:a16="http://schemas.microsoft.com/office/drawing/2014/main" id="{4500461C-98A4-27A2-7628-C754571FABF5}"/>
              </a:ext>
            </a:extLst>
          </p:cNvPr>
          <p:cNvSpPr>
            <a:spLocks noGrp="1"/>
          </p:cNvSpPr>
          <p:nvPr>
            <p:ph type="dt" sz="half" idx="10"/>
          </p:nvPr>
        </p:nvSpPr>
        <p:spPr>
          <a:xfrm>
            <a:off x="6190488" y="100701"/>
            <a:ext cx="5332001" cy="365125"/>
          </a:xfrm>
        </p:spPr>
        <p:txBody>
          <a:bodyPr rtlCol="0"/>
          <a:lstStyle/>
          <a:p>
            <a:pPr rtl="0"/>
            <a:endParaRPr lang="en-US"/>
          </a:p>
        </p:txBody>
      </p:sp>
      <p:sp>
        <p:nvSpPr>
          <p:cNvPr id="10" name="Espace réservé du numéro de diapositive 5">
            <a:extLst>
              <a:ext uri="{FF2B5EF4-FFF2-40B4-BE49-F238E27FC236}">
                <a16:creationId xmlns:a16="http://schemas.microsoft.com/office/drawing/2014/main" id="{3961EF53-B681-0E2D-E395-859E6E23DFD9}"/>
              </a:ext>
            </a:extLst>
          </p:cNvPr>
          <p:cNvSpPr>
            <a:spLocks noGrp="1"/>
          </p:cNvSpPr>
          <p:nvPr>
            <p:ph type="sldNum" sz="quarter" idx="12"/>
          </p:nvPr>
        </p:nvSpPr>
        <p:spPr>
          <a:xfrm>
            <a:off x="11762793" y="100701"/>
            <a:ext cx="429207" cy="365125"/>
          </a:xfrm>
        </p:spPr>
        <p:txBody>
          <a:bodyPr rtlCol="0"/>
          <a:lstStyle/>
          <a:p>
            <a:pPr rtl="0"/>
            <a:fld id="{CC057153-B650-4DEB-B370-79DDCFDCE934}" type="slidenum">
              <a:rPr lang="en-US" smtClean="0"/>
              <a:t>‹N°›</a:t>
            </a:fld>
            <a:endParaRPr lang="en-US"/>
          </a:p>
        </p:txBody>
      </p:sp>
      <p:sp>
        <p:nvSpPr>
          <p:cNvPr id="8" name="Espace réservé du contenu 6">
            <a:extLst>
              <a:ext uri="{FF2B5EF4-FFF2-40B4-BE49-F238E27FC236}">
                <a16:creationId xmlns:a16="http://schemas.microsoft.com/office/drawing/2014/main" id="{CC29B86A-C2A7-9757-32B2-0221942D9F5E}"/>
              </a:ext>
            </a:extLst>
          </p:cNvPr>
          <p:cNvSpPr>
            <a:spLocks noGrp="1"/>
          </p:cNvSpPr>
          <p:nvPr>
            <p:ph sz="quarter" idx="13" hasCustomPrompt="1"/>
          </p:nvPr>
        </p:nvSpPr>
        <p:spPr>
          <a:xfrm>
            <a:off x="-17470" y="1016759"/>
            <a:ext cx="10082693" cy="5841242"/>
          </a:xfrm>
        </p:spPr>
        <p:txBody>
          <a:bodyPr rtlCol="0" anchor="b" anchorCtr="0">
            <a:noAutofit/>
          </a:bodyPr>
          <a:lstStyle>
            <a:lvl1pPr marL="0" indent="0">
              <a:lnSpc>
                <a:spcPct val="80000"/>
              </a:lnSpc>
              <a:buNone/>
              <a:defRPr sz="5600" b="0" spc="-200" baseline="0"/>
            </a:lvl1pPr>
            <a:lvl2pPr marL="228600" indent="0">
              <a:lnSpc>
                <a:spcPct val="80000"/>
              </a:lnSpc>
              <a:buNone/>
              <a:defRPr sz="5600" b="0" spc="-200" baseline="0"/>
            </a:lvl2pPr>
            <a:lvl3pPr marL="457200" indent="0">
              <a:lnSpc>
                <a:spcPct val="80000"/>
              </a:lnSpc>
              <a:buNone/>
              <a:defRPr sz="5600" b="0" spc="-200" baseline="0"/>
            </a:lvl3pPr>
            <a:lvl4pPr marL="685800" indent="0">
              <a:lnSpc>
                <a:spcPct val="80000"/>
              </a:lnSpc>
              <a:buNone/>
              <a:defRPr sz="5600" b="0" spc="-200" baseline="0"/>
            </a:lvl4pPr>
            <a:lvl5pPr marL="914400" indent="0">
              <a:lnSpc>
                <a:spcPct val="80000"/>
              </a:lnSpc>
              <a:buNone/>
              <a:defRPr sz="5600" b="0" spc="-200" baseline="0"/>
            </a:lvl5pPr>
          </a:lstStyle>
          <a:p>
            <a:pPr lvl="0" rtl="0"/>
            <a:r>
              <a:rPr lang="fr"/>
              <a:t>Cliquer pour ajouter un énoncé</a:t>
            </a:r>
          </a:p>
          <a:p>
            <a:pPr lvl="1" rtl="0"/>
            <a:r>
              <a:rPr lang="fr"/>
              <a:t>Deuxième niveau</a:t>
            </a:r>
          </a:p>
          <a:p>
            <a:pPr lvl="2" rtl="0"/>
            <a:r>
              <a:rPr lang="fr"/>
              <a:t>Troisième niveau</a:t>
            </a:r>
          </a:p>
          <a:p>
            <a:pPr lvl="3" rtl="0"/>
            <a:r>
              <a:rPr lang="fr"/>
              <a:t>Quatrième niveau</a:t>
            </a:r>
          </a:p>
          <a:p>
            <a:pPr lvl="4" rtl="0"/>
            <a:r>
              <a:rPr lang="fr"/>
              <a:t>Cinquième niveau</a:t>
            </a:r>
          </a:p>
        </p:txBody>
      </p:sp>
    </p:spTree>
    <p:extLst>
      <p:ext uri="{BB962C8B-B14F-4D97-AF65-F5344CB8AC3E}">
        <p14:creationId xmlns:p14="http://schemas.microsoft.com/office/powerpoint/2010/main" val="1737176871"/>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pic>
        <p:nvPicPr>
          <p:cNvPr id="3" name="Graphisme 2">
            <a:extLst>
              <a:ext uri="{FF2B5EF4-FFF2-40B4-BE49-F238E27FC236}">
                <a16:creationId xmlns:a16="http://schemas.microsoft.com/office/drawing/2014/main" id="{5DC095FD-8C32-C2DB-3F1D-105AFD1518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083347" y="5852160"/>
            <a:ext cx="1005840" cy="1005840"/>
          </a:xfrm>
          <a:prstGeom prst="rect">
            <a:avLst/>
          </a:prstGeom>
        </p:spPr>
      </p:pic>
      <p:sp>
        <p:nvSpPr>
          <p:cNvPr id="4" name="Titre 1">
            <a:extLst>
              <a:ext uri="{FF2B5EF4-FFF2-40B4-BE49-F238E27FC236}">
                <a16:creationId xmlns:a16="http://schemas.microsoft.com/office/drawing/2014/main" id="{CA0FBB42-F049-CCA6-45E1-D60DC58A76F0}"/>
              </a:ext>
            </a:extLst>
          </p:cNvPr>
          <p:cNvSpPr>
            <a:spLocks noGrp="1"/>
          </p:cNvSpPr>
          <p:nvPr>
            <p:ph type="title" hasCustomPrompt="1"/>
          </p:nvPr>
        </p:nvSpPr>
        <p:spPr>
          <a:xfrm>
            <a:off x="-1" y="5899926"/>
            <a:ext cx="5902657" cy="958073"/>
          </a:xfrm>
        </p:spPr>
        <p:txBody>
          <a:bodyPr rtlCol="0" anchor="b">
            <a:normAutofit/>
          </a:bodyPr>
          <a:lstStyle>
            <a:lvl1pPr>
              <a:lnSpc>
                <a:spcPct val="80000"/>
              </a:lnSpc>
              <a:defRPr sz="2000" spc="0" baseline="0">
                <a:solidFill>
                  <a:schemeClr val="tx1"/>
                </a:solidFill>
                <a:latin typeface="+mn-lt"/>
              </a:defRPr>
            </a:lvl1pPr>
          </a:lstStyle>
          <a:p>
            <a:pPr rtl="0"/>
            <a:r>
              <a:rPr lang="fr"/>
              <a:t>Auteur de la citation</a:t>
            </a:r>
          </a:p>
        </p:txBody>
      </p:sp>
      <p:sp>
        <p:nvSpPr>
          <p:cNvPr id="5" name="Espace réservé du contenu 6">
            <a:extLst>
              <a:ext uri="{FF2B5EF4-FFF2-40B4-BE49-F238E27FC236}">
                <a16:creationId xmlns:a16="http://schemas.microsoft.com/office/drawing/2014/main" id="{2B5E50A9-B175-CA38-A22A-468AE7533B54}"/>
              </a:ext>
            </a:extLst>
          </p:cNvPr>
          <p:cNvSpPr>
            <a:spLocks noGrp="1"/>
          </p:cNvSpPr>
          <p:nvPr>
            <p:ph sz="quarter" idx="13" hasCustomPrompt="1"/>
          </p:nvPr>
        </p:nvSpPr>
        <p:spPr>
          <a:xfrm>
            <a:off x="-18288" y="95534"/>
            <a:ext cx="8961120" cy="4476466"/>
          </a:xfrm>
        </p:spPr>
        <p:txBody>
          <a:bodyPr rtlCol="0" anchor="t">
            <a:normAutofit/>
          </a:bodyPr>
          <a:lstStyle>
            <a:lvl1pPr marL="164592" indent="-164592">
              <a:lnSpc>
                <a:spcPct val="80000"/>
              </a:lnSpc>
              <a:spcBef>
                <a:spcPts val="0"/>
              </a:spcBef>
              <a:buNone/>
              <a:defRPr sz="5600" spc="-200" baseline="0">
                <a:solidFill>
                  <a:schemeClr val="tx1"/>
                </a:solidFill>
                <a:latin typeface="+mj-lt"/>
              </a:defRPr>
            </a:lvl1pPr>
          </a:lstStyle>
          <a:p>
            <a:pPr lvl="0" rtl="0"/>
            <a:r>
              <a:rPr lang="fr"/>
              <a:t>Cliquez pour ajouter une citation</a:t>
            </a:r>
          </a:p>
        </p:txBody>
      </p:sp>
      <p:sp>
        <p:nvSpPr>
          <p:cNvPr id="8" name="Espace réservé du numéro de diapositive 9">
            <a:extLst>
              <a:ext uri="{FF2B5EF4-FFF2-40B4-BE49-F238E27FC236}">
                <a16:creationId xmlns:a16="http://schemas.microsoft.com/office/drawing/2014/main" id="{84D7E47A-F89A-8F43-C300-185AD1461C07}"/>
              </a:ext>
            </a:extLst>
          </p:cNvPr>
          <p:cNvSpPr>
            <a:spLocks noGrp="1"/>
          </p:cNvSpPr>
          <p:nvPr>
            <p:ph type="sldNum" sz="quarter" idx="16"/>
          </p:nvPr>
        </p:nvSpPr>
        <p:spPr>
          <a:xfrm>
            <a:off x="11762793" y="110364"/>
            <a:ext cx="429207" cy="365125"/>
          </a:xfrm>
        </p:spPr>
        <p:txBody>
          <a:bodyPr rtlCol="0"/>
          <a:lstStyle/>
          <a:p>
            <a:pPr rtl="0"/>
            <a:fld id="{CC057153-B650-4DEB-B370-79DDCFDCE934}" type="slidenum">
              <a:rPr lang="en-US" smtClean="0"/>
              <a:pPr rtl="0"/>
              <a:t>‹N°›</a:t>
            </a:fld>
            <a:endParaRPr lang="en-US"/>
          </a:p>
        </p:txBody>
      </p:sp>
      <p:sp>
        <p:nvSpPr>
          <p:cNvPr id="10" name="Espace réservé du pied de page 3">
            <a:extLst>
              <a:ext uri="{FF2B5EF4-FFF2-40B4-BE49-F238E27FC236}">
                <a16:creationId xmlns:a16="http://schemas.microsoft.com/office/drawing/2014/main" id="{1CA01B7F-0CDC-9F0A-6B3B-A87674D14D6B}"/>
              </a:ext>
            </a:extLst>
          </p:cNvPr>
          <p:cNvSpPr>
            <a:spLocks noGrp="1"/>
          </p:cNvSpPr>
          <p:nvPr>
            <p:ph type="ftr" sz="quarter" idx="17"/>
          </p:nvPr>
        </p:nvSpPr>
        <p:spPr>
          <a:xfrm>
            <a:off x="6193030" y="6392564"/>
            <a:ext cx="3104866" cy="365125"/>
          </a:xfrm>
        </p:spPr>
        <p:txBody>
          <a:bodyPr rtlCol="0" anchor="b"/>
          <a:lstStyle/>
          <a:p>
            <a:pPr rtl="0"/>
            <a:r>
              <a:rPr lang="fr"/>
              <a:t>Exemple de texte de pied de page</a:t>
            </a:r>
          </a:p>
        </p:txBody>
      </p:sp>
    </p:spTree>
    <p:extLst>
      <p:ext uri="{BB962C8B-B14F-4D97-AF65-F5344CB8AC3E}">
        <p14:creationId xmlns:p14="http://schemas.microsoft.com/office/powerpoint/2010/main" val="3396208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avec image 4">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BDC76B8-60F6-62D3-9F73-E81662203017}"/>
              </a:ext>
            </a:extLst>
          </p:cNvPr>
          <p:cNvSpPr>
            <a:spLocks noGrp="1"/>
          </p:cNvSpPr>
          <p:nvPr>
            <p:ph type="subTitle" idx="1"/>
          </p:nvPr>
        </p:nvSpPr>
        <p:spPr>
          <a:xfrm>
            <a:off x="0" y="4184880"/>
            <a:ext cx="5086118" cy="480373"/>
          </a:xfrm>
        </p:spPr>
        <p:txBody>
          <a:bodyPr vert="horz" lIns="91440" tIns="45720" rIns="91440" bIns="45720" rtlCol="0" anchor="t">
            <a:normAutofit/>
          </a:bodyPr>
          <a:lstStyle>
            <a:lvl1pPr>
              <a:defRPr lang="en-US" dirty="0"/>
            </a:lvl1pPr>
          </a:lstStyle>
          <a:p>
            <a:pPr lvl="0" rtl="0"/>
            <a:r>
              <a:rPr lang="fr"/>
              <a:t>Modifiez le style des sous-titres du masque</a:t>
            </a:r>
          </a:p>
        </p:txBody>
      </p:sp>
      <p:sp>
        <p:nvSpPr>
          <p:cNvPr id="6" name="Espace réservé d’image 10">
            <a:extLst>
              <a:ext uri="{FF2B5EF4-FFF2-40B4-BE49-F238E27FC236}">
                <a16:creationId xmlns:a16="http://schemas.microsoft.com/office/drawing/2014/main" id="{C58F7861-05FC-CC70-0C94-F3BAE39E54EB}"/>
              </a:ext>
            </a:extLst>
          </p:cNvPr>
          <p:cNvSpPr>
            <a:spLocks noGrp="1"/>
          </p:cNvSpPr>
          <p:nvPr>
            <p:ph type="pic" sz="quarter" idx="13" hasCustomPrompt="1"/>
          </p:nvPr>
        </p:nvSpPr>
        <p:spPr>
          <a:xfrm>
            <a:off x="-1" y="0"/>
            <a:ext cx="12192000" cy="4000500"/>
          </a:xfrm>
          <a:blipFill>
            <a:blip r:embed="rId2">
              <a:alphaModFix amt="70000"/>
            </a:blip>
            <a:stretch>
              <a:fillRect/>
            </a:stretch>
          </a:blipFill>
        </p:spPr>
        <p:txBody>
          <a:bodyPr rtlCol="0"/>
          <a:lstStyle>
            <a:lvl1pPr>
              <a:defRPr/>
            </a:lvl1pPr>
          </a:lstStyle>
          <a:p>
            <a:pPr rtl="0"/>
            <a:r>
              <a:rPr lang="fr"/>
              <a:t> </a:t>
            </a:r>
          </a:p>
        </p:txBody>
      </p:sp>
      <p:sp>
        <p:nvSpPr>
          <p:cNvPr id="5" name="Espace réservé du pied de page 4">
            <a:extLst>
              <a:ext uri="{FF2B5EF4-FFF2-40B4-BE49-F238E27FC236}">
                <a16:creationId xmlns:a16="http://schemas.microsoft.com/office/drawing/2014/main" id="{FDEC7B0B-C375-9D64-1424-3B07B71AF1FE}"/>
              </a:ext>
            </a:extLst>
          </p:cNvPr>
          <p:cNvSpPr>
            <a:spLocks noGrp="1"/>
          </p:cNvSpPr>
          <p:nvPr>
            <p:ph type="ftr" sz="quarter" idx="15"/>
          </p:nvPr>
        </p:nvSpPr>
        <p:spPr>
          <a:xfrm>
            <a:off x="6191582" y="4172243"/>
            <a:ext cx="5303520" cy="479458"/>
          </a:xfrm>
        </p:spPr>
        <p:txBody>
          <a:bodyPr rtlCol="0" anchor="t"/>
          <a:lstStyle>
            <a:lvl1pPr>
              <a:defRPr sz="1400"/>
            </a:lvl1pPr>
          </a:lstStyle>
          <a:p>
            <a:pPr rtl="0"/>
            <a:r>
              <a:rPr lang="fr"/>
              <a:t>Exemple de texte de pied de page</a:t>
            </a:r>
          </a:p>
        </p:txBody>
      </p:sp>
      <p:sp>
        <p:nvSpPr>
          <p:cNvPr id="8" name="Espace réservé du numéro de diapositive 7">
            <a:extLst>
              <a:ext uri="{FF2B5EF4-FFF2-40B4-BE49-F238E27FC236}">
                <a16:creationId xmlns:a16="http://schemas.microsoft.com/office/drawing/2014/main" id="{A9117021-C08A-0E4F-5F64-FC1A870E4815}"/>
              </a:ext>
            </a:extLst>
          </p:cNvPr>
          <p:cNvSpPr>
            <a:spLocks noGrp="1"/>
          </p:cNvSpPr>
          <p:nvPr>
            <p:ph type="sldNum" sz="quarter" idx="16"/>
          </p:nvPr>
        </p:nvSpPr>
        <p:spPr>
          <a:xfrm>
            <a:off x="11755345" y="4184423"/>
            <a:ext cx="429207" cy="365125"/>
          </a:xfrm>
        </p:spPr>
        <p:txBody>
          <a:bodyPr rtlCol="0"/>
          <a:lstStyle/>
          <a:p>
            <a:pPr rtl="0"/>
            <a:fld id="{CC057153-B650-4DEB-B370-79DDCFDCE934}" type="slidenum">
              <a:rPr lang="en-US" smtClean="0"/>
              <a:pPr rtl="0"/>
              <a:t>‹N°›</a:t>
            </a:fld>
            <a:endParaRPr lang="en-US"/>
          </a:p>
        </p:txBody>
      </p:sp>
      <p:pic>
        <p:nvPicPr>
          <p:cNvPr id="7" name="Graphisme 6">
            <a:extLst>
              <a:ext uri="{FF2B5EF4-FFF2-40B4-BE49-F238E27FC236}">
                <a16:creationId xmlns:a16="http://schemas.microsoft.com/office/drawing/2014/main" id="{FD33A316-42C9-8448-EB08-1368837FA9D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103035" y="5873424"/>
            <a:ext cx="1005840" cy="1005840"/>
          </a:xfrm>
          <a:prstGeom prst="rect">
            <a:avLst/>
          </a:prstGeom>
        </p:spPr>
      </p:pic>
      <p:sp>
        <p:nvSpPr>
          <p:cNvPr id="4" name="Titre 3">
            <a:extLst>
              <a:ext uri="{FF2B5EF4-FFF2-40B4-BE49-F238E27FC236}">
                <a16:creationId xmlns:a16="http://schemas.microsoft.com/office/drawing/2014/main" id="{C8013291-94C9-601A-D9FA-D16366A3942B}"/>
              </a:ext>
            </a:extLst>
          </p:cNvPr>
          <p:cNvSpPr>
            <a:spLocks noGrp="1"/>
          </p:cNvSpPr>
          <p:nvPr>
            <p:ph type="title"/>
          </p:nvPr>
        </p:nvSpPr>
        <p:spPr>
          <a:xfrm>
            <a:off x="-14991" y="5068752"/>
            <a:ext cx="10643616" cy="1810512"/>
          </a:xfrm>
        </p:spPr>
        <p:txBody>
          <a:bodyPr rtlCol="0" anchor="b"/>
          <a:lstStyle/>
          <a:p>
            <a:pPr rtl="0"/>
            <a:r>
              <a:rPr lang="fr"/>
              <a:t>Modifiez le style du titre</a:t>
            </a:r>
          </a:p>
        </p:txBody>
      </p:sp>
    </p:spTree>
    <p:extLst>
      <p:ext uri="{BB962C8B-B14F-4D97-AF65-F5344CB8AC3E}">
        <p14:creationId xmlns:p14="http://schemas.microsoft.com/office/powerpoint/2010/main" val="947298085"/>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itation 2">
    <p:bg>
      <p:bgRef idx="1001">
        <a:schemeClr val="bg1"/>
      </p:bgRef>
    </p:bg>
    <p:spTree>
      <p:nvGrpSpPr>
        <p:cNvPr id="1" name=""/>
        <p:cNvGrpSpPr/>
        <p:nvPr/>
      </p:nvGrpSpPr>
      <p:grpSpPr>
        <a:xfrm>
          <a:off x="0" y="0"/>
          <a:ext cx="0" cy="0"/>
          <a:chOff x="0" y="0"/>
          <a:chExt cx="0" cy="0"/>
        </a:xfrm>
      </p:grpSpPr>
      <p:sp>
        <p:nvSpPr>
          <p:cNvPr id="5" name="Ovale 4">
            <a:extLst>
              <a:ext uri="{FF2B5EF4-FFF2-40B4-BE49-F238E27FC236}">
                <a16:creationId xmlns:a16="http://schemas.microsoft.com/office/drawing/2014/main" id="{829F5384-F69B-7999-8993-CF493BCC0AF5}"/>
              </a:ext>
            </a:extLst>
          </p:cNvPr>
          <p:cNvSpPr/>
          <p:nvPr userDrawn="1"/>
        </p:nvSpPr>
        <p:spPr>
          <a:xfrm>
            <a:off x="8519421" y="3176277"/>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 name="Titre 1">
            <a:extLst>
              <a:ext uri="{FF2B5EF4-FFF2-40B4-BE49-F238E27FC236}">
                <a16:creationId xmlns:a16="http://schemas.microsoft.com/office/drawing/2014/main" id="{738C46DA-CDE0-B9A4-3D5C-845982E727AC}"/>
              </a:ext>
            </a:extLst>
          </p:cNvPr>
          <p:cNvSpPr>
            <a:spLocks noGrp="1"/>
          </p:cNvSpPr>
          <p:nvPr>
            <p:ph type="title" hasCustomPrompt="1"/>
          </p:nvPr>
        </p:nvSpPr>
        <p:spPr>
          <a:xfrm>
            <a:off x="0" y="5940870"/>
            <a:ext cx="5902657" cy="910306"/>
          </a:xfrm>
        </p:spPr>
        <p:txBody>
          <a:bodyPr rtlCol="0" anchor="b">
            <a:normAutofit/>
          </a:bodyPr>
          <a:lstStyle>
            <a:lvl1pPr>
              <a:lnSpc>
                <a:spcPct val="80000"/>
              </a:lnSpc>
              <a:defRPr sz="2000" spc="0" baseline="0">
                <a:solidFill>
                  <a:schemeClr val="tx1"/>
                </a:solidFill>
                <a:latin typeface="+mn-lt"/>
              </a:defRPr>
            </a:lvl1pPr>
          </a:lstStyle>
          <a:p>
            <a:pPr rtl="0"/>
            <a:r>
              <a:rPr lang="fr"/>
              <a:t>Auteur de la citation</a:t>
            </a:r>
          </a:p>
        </p:txBody>
      </p:sp>
      <p:sp>
        <p:nvSpPr>
          <p:cNvPr id="8" name="Espace réservé du contenu 6">
            <a:extLst>
              <a:ext uri="{FF2B5EF4-FFF2-40B4-BE49-F238E27FC236}">
                <a16:creationId xmlns:a16="http://schemas.microsoft.com/office/drawing/2014/main" id="{1CE14D3D-2707-27F9-B7FC-796ADA557C49}"/>
              </a:ext>
            </a:extLst>
          </p:cNvPr>
          <p:cNvSpPr>
            <a:spLocks noGrp="1"/>
          </p:cNvSpPr>
          <p:nvPr>
            <p:ph sz="quarter" idx="13" hasCustomPrompt="1"/>
          </p:nvPr>
        </p:nvSpPr>
        <p:spPr>
          <a:xfrm>
            <a:off x="0" y="95533"/>
            <a:ext cx="5902657" cy="5001905"/>
          </a:xfrm>
        </p:spPr>
        <p:txBody>
          <a:bodyPr rtlCol="0" anchor="t">
            <a:normAutofit/>
          </a:bodyPr>
          <a:lstStyle>
            <a:lvl1pPr marL="164592" indent="-164592">
              <a:lnSpc>
                <a:spcPct val="80000"/>
              </a:lnSpc>
              <a:spcBef>
                <a:spcPts val="0"/>
              </a:spcBef>
              <a:buNone/>
              <a:defRPr sz="5600" spc="-200" baseline="0">
                <a:solidFill>
                  <a:schemeClr val="tx1"/>
                </a:solidFill>
                <a:latin typeface="+mj-lt"/>
              </a:defRPr>
            </a:lvl1pPr>
          </a:lstStyle>
          <a:p>
            <a:pPr lvl="0" rtl="0"/>
            <a:r>
              <a:rPr lang="fr"/>
              <a:t>Cliquer pour ajouter une citation</a:t>
            </a:r>
          </a:p>
        </p:txBody>
      </p:sp>
      <p:sp>
        <p:nvSpPr>
          <p:cNvPr id="12" name="Espace réservé du pied de page 4">
            <a:extLst>
              <a:ext uri="{FF2B5EF4-FFF2-40B4-BE49-F238E27FC236}">
                <a16:creationId xmlns:a16="http://schemas.microsoft.com/office/drawing/2014/main" id="{1C894B53-7D10-FCBC-A9AE-9307AA00D589}"/>
              </a:ext>
            </a:extLst>
          </p:cNvPr>
          <p:cNvSpPr>
            <a:spLocks noGrp="1"/>
          </p:cNvSpPr>
          <p:nvPr>
            <p:ph type="ftr" sz="quarter" idx="11"/>
          </p:nvPr>
        </p:nvSpPr>
        <p:spPr>
          <a:xfrm>
            <a:off x="6190488" y="100701"/>
            <a:ext cx="5340668" cy="365125"/>
          </a:xfrm>
        </p:spPr>
        <p:txBody>
          <a:bodyPr rtlCol="0"/>
          <a:lstStyle/>
          <a:p>
            <a:pPr rtl="0"/>
            <a:r>
              <a:rPr lang="fr"/>
              <a:t>Exemple de texte de pied de page</a:t>
            </a:r>
          </a:p>
        </p:txBody>
      </p:sp>
      <p:sp>
        <p:nvSpPr>
          <p:cNvPr id="7" name="Espace réservé de la date 3">
            <a:extLst>
              <a:ext uri="{FF2B5EF4-FFF2-40B4-BE49-F238E27FC236}">
                <a16:creationId xmlns:a16="http://schemas.microsoft.com/office/drawing/2014/main" id="{5901AD6A-AFD3-46A2-2880-946FA9EBA0BC}"/>
              </a:ext>
            </a:extLst>
          </p:cNvPr>
          <p:cNvSpPr>
            <a:spLocks noGrp="1"/>
          </p:cNvSpPr>
          <p:nvPr>
            <p:ph type="dt" sz="half" idx="10"/>
          </p:nvPr>
        </p:nvSpPr>
        <p:spPr>
          <a:xfrm>
            <a:off x="6190488" y="6362968"/>
            <a:ext cx="2511743" cy="365125"/>
          </a:xfrm>
        </p:spPr>
        <p:txBody>
          <a:bodyPr rtlCol="0" anchor="b"/>
          <a:lstStyle/>
          <a:p>
            <a:pPr rtl="0"/>
            <a:endParaRPr lang="en-US"/>
          </a:p>
        </p:txBody>
      </p:sp>
      <p:sp>
        <p:nvSpPr>
          <p:cNvPr id="13" name="Espace réservé du numéro de diapositive 5">
            <a:extLst>
              <a:ext uri="{FF2B5EF4-FFF2-40B4-BE49-F238E27FC236}">
                <a16:creationId xmlns:a16="http://schemas.microsoft.com/office/drawing/2014/main" id="{0E4BB4CA-93D0-1F7C-0E9E-B355F00935D3}"/>
              </a:ext>
            </a:extLst>
          </p:cNvPr>
          <p:cNvSpPr>
            <a:spLocks noGrp="1"/>
          </p:cNvSpPr>
          <p:nvPr>
            <p:ph type="sldNum" sz="quarter" idx="12"/>
          </p:nvPr>
        </p:nvSpPr>
        <p:spPr>
          <a:xfrm>
            <a:off x="11762793" y="100701"/>
            <a:ext cx="429207" cy="365125"/>
          </a:xfrm>
        </p:spPr>
        <p:txBody>
          <a:bodyPr rtlCol="0"/>
          <a:lstStyle/>
          <a:p>
            <a:pPr rtl="0"/>
            <a:fld id="{CC057153-B650-4DEB-B370-79DDCFDCE934}" type="slidenum">
              <a:rPr lang="en-US" smtClean="0"/>
              <a:t>‹N°›</a:t>
            </a:fld>
            <a:endParaRPr lang="en-US"/>
          </a:p>
        </p:txBody>
      </p:sp>
    </p:spTree>
    <p:extLst>
      <p:ext uri="{BB962C8B-B14F-4D97-AF65-F5344CB8AC3E}">
        <p14:creationId xmlns:p14="http://schemas.microsoft.com/office/powerpoint/2010/main" val="2601178833"/>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itation 3">
    <p:bg>
      <p:bgRef idx="1001">
        <a:schemeClr val="bg1"/>
      </p:bgRef>
    </p:bg>
    <p:spTree>
      <p:nvGrpSpPr>
        <p:cNvPr id="1" name=""/>
        <p:cNvGrpSpPr/>
        <p:nvPr/>
      </p:nvGrpSpPr>
      <p:grpSpPr>
        <a:xfrm>
          <a:off x="0" y="0"/>
          <a:ext cx="0" cy="0"/>
          <a:chOff x="0" y="0"/>
          <a:chExt cx="0" cy="0"/>
        </a:xfrm>
      </p:grpSpPr>
      <p:pic>
        <p:nvPicPr>
          <p:cNvPr id="3" name="Graphisme 2">
            <a:extLst>
              <a:ext uri="{FF2B5EF4-FFF2-40B4-BE49-F238E27FC236}">
                <a16:creationId xmlns:a16="http://schemas.microsoft.com/office/drawing/2014/main" id="{C1BC50BE-AB5B-8BDE-7DBB-C903EDD6FB3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342940" y="95534"/>
            <a:ext cx="731520" cy="731520"/>
          </a:xfrm>
          <a:prstGeom prst="rect">
            <a:avLst/>
          </a:prstGeom>
        </p:spPr>
      </p:pic>
      <p:sp>
        <p:nvSpPr>
          <p:cNvPr id="4" name="Titre 1">
            <a:extLst>
              <a:ext uri="{FF2B5EF4-FFF2-40B4-BE49-F238E27FC236}">
                <a16:creationId xmlns:a16="http://schemas.microsoft.com/office/drawing/2014/main" id="{B0ACCAE6-C0CE-BC40-76B0-4E5CF8030B55}"/>
              </a:ext>
            </a:extLst>
          </p:cNvPr>
          <p:cNvSpPr>
            <a:spLocks noGrp="1"/>
          </p:cNvSpPr>
          <p:nvPr>
            <p:ph type="title" hasCustomPrompt="1"/>
          </p:nvPr>
        </p:nvSpPr>
        <p:spPr>
          <a:xfrm>
            <a:off x="-1" y="5899926"/>
            <a:ext cx="5902657" cy="958073"/>
          </a:xfrm>
        </p:spPr>
        <p:txBody>
          <a:bodyPr rtlCol="0" anchor="b">
            <a:normAutofit/>
          </a:bodyPr>
          <a:lstStyle>
            <a:lvl1pPr>
              <a:lnSpc>
                <a:spcPct val="80000"/>
              </a:lnSpc>
              <a:defRPr sz="2000" spc="0" baseline="0">
                <a:solidFill>
                  <a:schemeClr val="tx1"/>
                </a:solidFill>
                <a:latin typeface="+mn-lt"/>
              </a:defRPr>
            </a:lvl1pPr>
          </a:lstStyle>
          <a:p>
            <a:pPr rtl="0"/>
            <a:r>
              <a:rPr lang="fr"/>
              <a:t>Auteur de la citation</a:t>
            </a:r>
          </a:p>
        </p:txBody>
      </p:sp>
      <p:sp>
        <p:nvSpPr>
          <p:cNvPr id="5" name="Espace réservé du contenu 6">
            <a:extLst>
              <a:ext uri="{FF2B5EF4-FFF2-40B4-BE49-F238E27FC236}">
                <a16:creationId xmlns:a16="http://schemas.microsoft.com/office/drawing/2014/main" id="{A95C3E0C-58EF-D2CD-F0DE-C6EC49B86CCC}"/>
              </a:ext>
            </a:extLst>
          </p:cNvPr>
          <p:cNvSpPr>
            <a:spLocks noGrp="1"/>
          </p:cNvSpPr>
          <p:nvPr>
            <p:ph sz="quarter" idx="13" hasCustomPrompt="1"/>
          </p:nvPr>
        </p:nvSpPr>
        <p:spPr>
          <a:xfrm>
            <a:off x="0" y="95534"/>
            <a:ext cx="8961120" cy="4476466"/>
          </a:xfrm>
        </p:spPr>
        <p:txBody>
          <a:bodyPr rtlCol="0" anchor="t">
            <a:normAutofit/>
          </a:bodyPr>
          <a:lstStyle>
            <a:lvl1pPr marL="164592" indent="-164592">
              <a:lnSpc>
                <a:spcPct val="80000"/>
              </a:lnSpc>
              <a:spcBef>
                <a:spcPts val="0"/>
              </a:spcBef>
              <a:buNone/>
              <a:defRPr sz="5600" spc="-200" baseline="0">
                <a:solidFill>
                  <a:schemeClr val="tx1"/>
                </a:solidFill>
                <a:latin typeface="+mj-lt"/>
              </a:defRPr>
            </a:lvl1pPr>
          </a:lstStyle>
          <a:p>
            <a:pPr lvl="0" rtl="0"/>
            <a:r>
              <a:rPr lang="fr"/>
              <a:t>Cliquer pour ajouter une citation</a:t>
            </a:r>
          </a:p>
        </p:txBody>
      </p:sp>
      <p:sp>
        <p:nvSpPr>
          <p:cNvPr id="2" name="Espace réservé de la date 3">
            <a:extLst>
              <a:ext uri="{FF2B5EF4-FFF2-40B4-BE49-F238E27FC236}">
                <a16:creationId xmlns:a16="http://schemas.microsoft.com/office/drawing/2014/main" id="{D655B7A7-70D5-BACE-2BCD-3388773C761F}"/>
              </a:ext>
            </a:extLst>
          </p:cNvPr>
          <p:cNvSpPr>
            <a:spLocks noGrp="1"/>
          </p:cNvSpPr>
          <p:nvPr>
            <p:ph type="dt" sz="half" idx="10"/>
          </p:nvPr>
        </p:nvSpPr>
        <p:spPr>
          <a:xfrm>
            <a:off x="6217920" y="6397341"/>
            <a:ext cx="5332001" cy="365125"/>
          </a:xfrm>
        </p:spPr>
        <p:txBody>
          <a:bodyPr rtlCol="0" anchor="b"/>
          <a:lstStyle/>
          <a:p>
            <a:pPr rtl="0"/>
            <a:endParaRPr lang="en-US"/>
          </a:p>
        </p:txBody>
      </p:sp>
      <p:sp>
        <p:nvSpPr>
          <p:cNvPr id="9" name="Espace réservé du numéro de diapositive 5">
            <a:extLst>
              <a:ext uri="{FF2B5EF4-FFF2-40B4-BE49-F238E27FC236}">
                <a16:creationId xmlns:a16="http://schemas.microsoft.com/office/drawing/2014/main" id="{6D55F0BA-717A-1EE4-7566-EDBF25121DCD}"/>
              </a:ext>
            </a:extLst>
          </p:cNvPr>
          <p:cNvSpPr>
            <a:spLocks noGrp="1"/>
          </p:cNvSpPr>
          <p:nvPr>
            <p:ph type="sldNum" sz="quarter" idx="12"/>
          </p:nvPr>
        </p:nvSpPr>
        <p:spPr>
          <a:xfrm>
            <a:off x="11762793" y="6397341"/>
            <a:ext cx="429207" cy="365125"/>
          </a:xfrm>
        </p:spPr>
        <p:txBody>
          <a:bodyPr rtlCol="0" anchor="b"/>
          <a:lstStyle/>
          <a:p>
            <a:pPr rtl="0"/>
            <a:fld id="{CC057153-B650-4DEB-B370-79DDCFDCE934}" type="slidenum">
              <a:rPr lang="en-US" smtClean="0"/>
              <a:t>‹N°›</a:t>
            </a:fld>
            <a:endParaRPr lang="en-US"/>
          </a:p>
        </p:txBody>
      </p:sp>
    </p:spTree>
    <p:extLst>
      <p:ext uri="{BB962C8B-B14F-4D97-AF65-F5344CB8AC3E}">
        <p14:creationId xmlns:p14="http://schemas.microsoft.com/office/powerpoint/2010/main" val="3222568770"/>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itation 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12FA0A-1F7B-DD41-ECED-02B60BC46B10}"/>
              </a:ext>
            </a:extLst>
          </p:cNvPr>
          <p:cNvSpPr>
            <a:spLocks noGrp="1"/>
          </p:cNvSpPr>
          <p:nvPr>
            <p:ph type="title" hasCustomPrompt="1"/>
          </p:nvPr>
        </p:nvSpPr>
        <p:spPr>
          <a:xfrm>
            <a:off x="0" y="5400504"/>
            <a:ext cx="7462853" cy="1443156"/>
          </a:xfrm>
        </p:spPr>
        <p:txBody>
          <a:bodyPr rtlCol="0" anchor="b" anchorCtr="0">
            <a:normAutofit/>
          </a:bodyPr>
          <a:lstStyle>
            <a:lvl1pPr>
              <a:lnSpc>
                <a:spcPct val="120000"/>
              </a:lnSpc>
              <a:defRPr sz="1600" spc="0" baseline="0">
                <a:solidFill>
                  <a:schemeClr val="tx1"/>
                </a:solidFill>
                <a:latin typeface="+mn-lt"/>
              </a:defRPr>
            </a:lvl1pPr>
          </a:lstStyle>
          <a:p>
            <a:pPr rtl="0"/>
            <a:r>
              <a:rPr lang="fr"/>
              <a:t>Auteur de la citation</a:t>
            </a:r>
          </a:p>
        </p:txBody>
      </p:sp>
      <p:sp>
        <p:nvSpPr>
          <p:cNvPr id="7" name="Espace réservé du contenu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8288" y="91440"/>
            <a:ext cx="7490285" cy="5029200"/>
          </a:xfrm>
        </p:spPr>
        <p:txBody>
          <a:bodyPr rtlCol="0" anchor="t" anchorCtr="0">
            <a:normAutofit/>
          </a:bodyPr>
          <a:lstStyle>
            <a:lvl1pPr marL="164592" indent="-164592">
              <a:lnSpc>
                <a:spcPct val="80000"/>
              </a:lnSpc>
              <a:spcBef>
                <a:spcPts val="0"/>
              </a:spcBef>
              <a:buNone/>
              <a:defRPr sz="5600" spc="-200" baseline="0">
                <a:latin typeface="+mj-lt"/>
              </a:defRPr>
            </a:lvl1pPr>
          </a:lstStyle>
          <a:p>
            <a:pPr lvl="0" rtl="0"/>
            <a:r>
              <a:rPr lang="fr"/>
              <a:t>Cliquez pour ajouter une citation</a:t>
            </a:r>
          </a:p>
        </p:txBody>
      </p:sp>
      <p:sp>
        <p:nvSpPr>
          <p:cNvPr id="8" name="Espace réservé du numéro de diapositive 5">
            <a:extLst>
              <a:ext uri="{FF2B5EF4-FFF2-40B4-BE49-F238E27FC236}">
                <a16:creationId xmlns:a16="http://schemas.microsoft.com/office/drawing/2014/main" id="{3C6CA867-0594-FF63-2A8A-31E617CF8B81}"/>
              </a:ext>
            </a:extLst>
          </p:cNvPr>
          <p:cNvSpPr>
            <a:spLocks noGrp="1"/>
          </p:cNvSpPr>
          <p:nvPr>
            <p:ph type="sldNum" sz="quarter" idx="12"/>
          </p:nvPr>
        </p:nvSpPr>
        <p:spPr>
          <a:xfrm>
            <a:off x="11762793" y="100701"/>
            <a:ext cx="429207" cy="365125"/>
          </a:xfrm>
        </p:spPr>
        <p:txBody>
          <a:bodyPr rtlCol="0"/>
          <a:lstStyle/>
          <a:p>
            <a:pPr rtl="0"/>
            <a:fld id="{CC057153-B650-4DEB-B370-79DDCFDCE934}" type="slidenum">
              <a:rPr lang="en-US" smtClean="0"/>
              <a:t>‹N°›</a:t>
            </a:fld>
            <a:endParaRPr lang="en-US"/>
          </a:p>
        </p:txBody>
      </p:sp>
    </p:spTree>
    <p:extLst>
      <p:ext uri="{BB962C8B-B14F-4D97-AF65-F5344CB8AC3E}">
        <p14:creationId xmlns:p14="http://schemas.microsoft.com/office/powerpoint/2010/main" val="35413935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itation 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12FA0A-1F7B-DD41-ECED-02B60BC46B10}"/>
              </a:ext>
            </a:extLst>
          </p:cNvPr>
          <p:cNvSpPr>
            <a:spLocks noGrp="1"/>
          </p:cNvSpPr>
          <p:nvPr>
            <p:ph type="title" hasCustomPrompt="1"/>
          </p:nvPr>
        </p:nvSpPr>
        <p:spPr>
          <a:xfrm>
            <a:off x="6002866" y="5117083"/>
            <a:ext cx="6053559" cy="1618489"/>
          </a:xfrm>
        </p:spPr>
        <p:txBody>
          <a:bodyPr rtlCol="0" anchor="b" anchorCtr="0">
            <a:normAutofit/>
          </a:bodyPr>
          <a:lstStyle>
            <a:lvl1pPr>
              <a:lnSpc>
                <a:spcPct val="80000"/>
              </a:lnSpc>
              <a:defRPr sz="2000" spc="0" baseline="0">
                <a:solidFill>
                  <a:schemeClr val="tx1"/>
                </a:solidFill>
                <a:latin typeface="+mn-lt"/>
              </a:defRPr>
            </a:lvl1pPr>
          </a:lstStyle>
          <a:p>
            <a:pPr rtl="0"/>
            <a:r>
              <a:rPr lang="fr"/>
              <a:t>Auteur de la citation</a:t>
            </a:r>
          </a:p>
        </p:txBody>
      </p:sp>
      <p:pic>
        <p:nvPicPr>
          <p:cNvPr id="3" name="Graphisme 2">
            <a:extLst>
              <a:ext uri="{FF2B5EF4-FFF2-40B4-BE49-F238E27FC236}">
                <a16:creationId xmlns:a16="http://schemas.microsoft.com/office/drawing/2014/main" id="{7B90859F-C81D-2CBA-0268-040BF6276E3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230461" y="5902452"/>
            <a:ext cx="731520" cy="731520"/>
          </a:xfrm>
          <a:prstGeom prst="rect">
            <a:avLst/>
          </a:prstGeom>
        </p:spPr>
      </p:pic>
      <p:sp>
        <p:nvSpPr>
          <p:cNvPr id="5" name="Espace réservé du pied de page 4">
            <a:extLst>
              <a:ext uri="{FF2B5EF4-FFF2-40B4-BE49-F238E27FC236}">
                <a16:creationId xmlns:a16="http://schemas.microsoft.com/office/drawing/2014/main" id="{3E1BFC28-1FE6-202E-4C75-F59AA5769128}"/>
              </a:ext>
            </a:extLst>
          </p:cNvPr>
          <p:cNvSpPr>
            <a:spLocks noGrp="1"/>
          </p:cNvSpPr>
          <p:nvPr>
            <p:ph type="ftr" sz="quarter" idx="11"/>
          </p:nvPr>
        </p:nvSpPr>
        <p:spPr>
          <a:xfrm>
            <a:off x="0" y="100701"/>
            <a:ext cx="5898630" cy="365125"/>
          </a:xfrm>
        </p:spPr>
        <p:txBody>
          <a:bodyPr rtlCol="0"/>
          <a:lstStyle/>
          <a:p>
            <a:pPr rtl="0"/>
            <a:r>
              <a:rPr lang="fr"/>
              <a:t>Exemple de texte de pied de page</a:t>
            </a:r>
          </a:p>
        </p:txBody>
      </p:sp>
      <p:sp>
        <p:nvSpPr>
          <p:cNvPr id="4" name="Espace réservé de la date 3">
            <a:extLst>
              <a:ext uri="{FF2B5EF4-FFF2-40B4-BE49-F238E27FC236}">
                <a16:creationId xmlns:a16="http://schemas.microsoft.com/office/drawing/2014/main" id="{45652F0F-1439-960F-9C3A-9343AACF5CF7}"/>
              </a:ext>
            </a:extLst>
          </p:cNvPr>
          <p:cNvSpPr>
            <a:spLocks noGrp="1"/>
          </p:cNvSpPr>
          <p:nvPr>
            <p:ph type="dt" sz="half" idx="10"/>
          </p:nvPr>
        </p:nvSpPr>
        <p:spPr>
          <a:xfrm>
            <a:off x="6217920" y="100701"/>
            <a:ext cx="5332001" cy="365125"/>
          </a:xfrm>
        </p:spPr>
        <p:txBody>
          <a:bodyPr rtlCol="0"/>
          <a:lstStyle/>
          <a:p>
            <a:pPr rtl="0"/>
            <a:endParaRPr lang="en-US"/>
          </a:p>
        </p:txBody>
      </p:sp>
      <p:sp>
        <p:nvSpPr>
          <p:cNvPr id="6" name="Espace réservé du numéro de diapositive 5">
            <a:extLst>
              <a:ext uri="{FF2B5EF4-FFF2-40B4-BE49-F238E27FC236}">
                <a16:creationId xmlns:a16="http://schemas.microsoft.com/office/drawing/2014/main" id="{25272698-4711-8849-0363-3DFE78138D32}"/>
              </a:ext>
            </a:extLst>
          </p:cNvPr>
          <p:cNvSpPr>
            <a:spLocks noGrp="1"/>
          </p:cNvSpPr>
          <p:nvPr>
            <p:ph type="sldNum" sz="quarter" idx="12"/>
          </p:nvPr>
        </p:nvSpPr>
        <p:spPr>
          <a:xfrm>
            <a:off x="11762793" y="100701"/>
            <a:ext cx="429207" cy="365125"/>
          </a:xfrm>
        </p:spPr>
        <p:txBody>
          <a:bodyPr rtlCol="0"/>
          <a:lstStyle/>
          <a:p>
            <a:pPr rtl="0"/>
            <a:fld id="{CC057153-B650-4DEB-B370-79DDCFDCE934}" type="slidenum">
              <a:rPr lang="en-US" smtClean="0"/>
              <a:t>‹N°›</a:t>
            </a:fld>
            <a:endParaRPr lang="en-US"/>
          </a:p>
        </p:txBody>
      </p:sp>
      <p:sp>
        <p:nvSpPr>
          <p:cNvPr id="7" name="Espace réservé du contenu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5967194" y="1040130"/>
            <a:ext cx="6089232" cy="3694174"/>
          </a:xfrm>
        </p:spPr>
        <p:txBody>
          <a:bodyPr rtlCol="0" anchor="b" anchorCtr="0">
            <a:normAutofit/>
          </a:bodyPr>
          <a:lstStyle>
            <a:lvl1pPr marL="164592" indent="-164592">
              <a:lnSpc>
                <a:spcPct val="80000"/>
              </a:lnSpc>
              <a:spcBef>
                <a:spcPts val="0"/>
              </a:spcBef>
              <a:buNone/>
              <a:defRPr sz="5600" spc="-200" baseline="0">
                <a:solidFill>
                  <a:schemeClr val="tx1"/>
                </a:solidFill>
                <a:latin typeface="+mj-lt"/>
              </a:defRPr>
            </a:lvl1pPr>
          </a:lstStyle>
          <a:p>
            <a:pPr lvl="0" rtl="0"/>
            <a:r>
              <a:rPr lang="fr"/>
              <a:t>Cliquer pour ajouter une citation</a:t>
            </a:r>
          </a:p>
        </p:txBody>
      </p:sp>
    </p:spTree>
    <p:extLst>
      <p:ext uri="{BB962C8B-B14F-4D97-AF65-F5344CB8AC3E}">
        <p14:creationId xmlns:p14="http://schemas.microsoft.com/office/powerpoint/2010/main" val="5348652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6D1F904E-1F4C-373E-2E2B-D7478F70F195}"/>
              </a:ext>
            </a:extLst>
          </p:cNvPr>
          <p:cNvSpPr>
            <a:spLocks noGrp="1"/>
          </p:cNvSpPr>
          <p:nvPr>
            <p:ph type="title"/>
          </p:nvPr>
        </p:nvSpPr>
        <p:spPr>
          <a:xfrm>
            <a:off x="502920" y="644663"/>
            <a:ext cx="11045952" cy="1088358"/>
          </a:xfrm>
        </p:spPr>
        <p:txBody>
          <a:bodyPr rtlCol="0"/>
          <a:lstStyle/>
          <a:p>
            <a:pPr rtl="0"/>
            <a:r>
              <a:rPr lang="fr"/>
              <a:t>Modifiez le style du titre</a:t>
            </a:r>
          </a:p>
        </p:txBody>
      </p:sp>
      <p:sp>
        <p:nvSpPr>
          <p:cNvPr id="4" name="Espace réservé du pied de page 3">
            <a:extLst>
              <a:ext uri="{FF2B5EF4-FFF2-40B4-BE49-F238E27FC236}">
                <a16:creationId xmlns:a16="http://schemas.microsoft.com/office/drawing/2014/main" id="{6B968DDD-323F-89A1-84E3-DDBA626D9386}"/>
              </a:ext>
            </a:extLst>
          </p:cNvPr>
          <p:cNvSpPr>
            <a:spLocks noGrp="1"/>
          </p:cNvSpPr>
          <p:nvPr>
            <p:ph type="ftr" sz="quarter" idx="11"/>
          </p:nvPr>
        </p:nvSpPr>
        <p:spPr>
          <a:xfrm>
            <a:off x="530352" y="109728"/>
            <a:ext cx="5276852" cy="365125"/>
          </a:xfrm>
        </p:spPr>
        <p:txBody>
          <a:bodyPr rtlCol="0"/>
          <a:lstStyle/>
          <a:p>
            <a:pPr rtl="0"/>
            <a:r>
              <a:rPr lang="fr"/>
              <a:t>Exemple de texte de pied de page</a:t>
            </a:r>
          </a:p>
        </p:txBody>
      </p:sp>
      <p:sp>
        <p:nvSpPr>
          <p:cNvPr id="3" name="Espace réservé de la date 2">
            <a:extLst>
              <a:ext uri="{FF2B5EF4-FFF2-40B4-BE49-F238E27FC236}">
                <a16:creationId xmlns:a16="http://schemas.microsoft.com/office/drawing/2014/main" id="{E89E8268-7232-2944-F1BD-399F9419B563}"/>
              </a:ext>
            </a:extLst>
          </p:cNvPr>
          <p:cNvSpPr>
            <a:spLocks noGrp="1"/>
          </p:cNvSpPr>
          <p:nvPr>
            <p:ph type="dt" sz="half" idx="10"/>
          </p:nvPr>
        </p:nvSpPr>
        <p:spPr/>
        <p:txBody>
          <a:bodyPr rtlCol="0"/>
          <a:lstStyle/>
          <a:p>
            <a:pPr rtl="0"/>
            <a:endParaRPr lang="en-US"/>
          </a:p>
        </p:txBody>
      </p:sp>
      <p:sp>
        <p:nvSpPr>
          <p:cNvPr id="5" name="Espace réservé du numéro de diapositive 4">
            <a:extLst>
              <a:ext uri="{FF2B5EF4-FFF2-40B4-BE49-F238E27FC236}">
                <a16:creationId xmlns:a16="http://schemas.microsoft.com/office/drawing/2014/main" id="{98FBDC76-671D-1671-DCE2-D5658BD40E29}"/>
              </a:ext>
            </a:extLst>
          </p:cNvPr>
          <p:cNvSpPr>
            <a:spLocks noGrp="1"/>
          </p:cNvSpPr>
          <p:nvPr>
            <p:ph type="sldNum" sz="quarter" idx="12"/>
          </p:nvPr>
        </p:nvSpPr>
        <p:spPr>
          <a:xfrm>
            <a:off x="11231928" y="110364"/>
            <a:ext cx="429207" cy="365125"/>
          </a:xfrm>
        </p:spPr>
        <p:txBody>
          <a:bodyPr rtlCol="0"/>
          <a:lstStyle/>
          <a:p>
            <a:pPr rtl="0"/>
            <a:fld id="{CC057153-B650-4DEB-B370-79DDCFDCE934}" type="slidenum">
              <a:rPr lang="en-US" smtClean="0"/>
              <a:t>‹N°›</a:t>
            </a:fld>
            <a:endParaRPr lang="en-US"/>
          </a:p>
        </p:txBody>
      </p:sp>
    </p:spTree>
    <p:extLst>
      <p:ext uri="{BB962C8B-B14F-4D97-AF65-F5344CB8AC3E}">
        <p14:creationId xmlns:p14="http://schemas.microsoft.com/office/powerpoint/2010/main" val="39575023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Espace réservé du pied de page 4">
            <a:extLst>
              <a:ext uri="{FF2B5EF4-FFF2-40B4-BE49-F238E27FC236}">
                <a16:creationId xmlns:a16="http://schemas.microsoft.com/office/drawing/2014/main" id="{1AD1B27E-1142-7BB8-1DE8-D31FA8AA8F10}"/>
              </a:ext>
            </a:extLst>
          </p:cNvPr>
          <p:cNvSpPr>
            <a:spLocks noGrp="1"/>
          </p:cNvSpPr>
          <p:nvPr>
            <p:ph type="ftr" sz="quarter" idx="11"/>
          </p:nvPr>
        </p:nvSpPr>
        <p:spPr>
          <a:xfrm>
            <a:off x="0" y="100701"/>
            <a:ext cx="5898630" cy="365125"/>
          </a:xfrm>
        </p:spPr>
        <p:txBody>
          <a:bodyPr rtlCol="0"/>
          <a:lstStyle/>
          <a:p>
            <a:pPr rtl="0"/>
            <a:r>
              <a:rPr lang="fr"/>
              <a:t>Exemple de texte de pied de page</a:t>
            </a:r>
          </a:p>
        </p:txBody>
      </p:sp>
      <p:sp>
        <p:nvSpPr>
          <p:cNvPr id="5" name="Espace réservé de la date 3">
            <a:extLst>
              <a:ext uri="{FF2B5EF4-FFF2-40B4-BE49-F238E27FC236}">
                <a16:creationId xmlns:a16="http://schemas.microsoft.com/office/drawing/2014/main" id="{D900E2BC-FCC7-E994-4648-A42CDE518612}"/>
              </a:ext>
            </a:extLst>
          </p:cNvPr>
          <p:cNvSpPr>
            <a:spLocks noGrp="1"/>
          </p:cNvSpPr>
          <p:nvPr>
            <p:ph type="dt" sz="half" idx="10"/>
          </p:nvPr>
        </p:nvSpPr>
        <p:spPr>
          <a:xfrm>
            <a:off x="6217920" y="100701"/>
            <a:ext cx="5332001" cy="365125"/>
          </a:xfrm>
        </p:spPr>
        <p:txBody>
          <a:bodyPr rtlCol="0"/>
          <a:lstStyle/>
          <a:p>
            <a:pPr rtl="0"/>
            <a:endParaRPr lang="en-US"/>
          </a:p>
        </p:txBody>
      </p:sp>
      <p:sp>
        <p:nvSpPr>
          <p:cNvPr id="7" name="Espace réservé du numéro de diapositive 5">
            <a:extLst>
              <a:ext uri="{FF2B5EF4-FFF2-40B4-BE49-F238E27FC236}">
                <a16:creationId xmlns:a16="http://schemas.microsoft.com/office/drawing/2014/main" id="{9E211A59-CFA8-A0B1-4A4C-E446F90726C5}"/>
              </a:ext>
            </a:extLst>
          </p:cNvPr>
          <p:cNvSpPr>
            <a:spLocks noGrp="1"/>
          </p:cNvSpPr>
          <p:nvPr>
            <p:ph type="sldNum" sz="quarter" idx="12"/>
          </p:nvPr>
        </p:nvSpPr>
        <p:spPr>
          <a:xfrm>
            <a:off x="11762793" y="100701"/>
            <a:ext cx="429207" cy="365125"/>
          </a:xfrm>
        </p:spPr>
        <p:txBody>
          <a:bodyPr rtlCol="0"/>
          <a:lstStyle/>
          <a:p>
            <a:pPr rtl="0"/>
            <a:fld id="{CC057153-B650-4DEB-B370-79DDCFDCE934}" type="slidenum">
              <a:rPr lang="en-US" smtClean="0"/>
              <a:t>‹N°›</a:t>
            </a:fld>
            <a:endParaRPr lang="en-US"/>
          </a:p>
        </p:txBody>
      </p:sp>
    </p:spTree>
    <p:extLst>
      <p:ext uri="{BB962C8B-B14F-4D97-AF65-F5344CB8AC3E}">
        <p14:creationId xmlns:p14="http://schemas.microsoft.com/office/powerpoint/2010/main" val="18608012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50C37F-77BE-E128-4248-D001C39E79C6}"/>
              </a:ext>
            </a:extLst>
          </p:cNvPr>
          <p:cNvSpPr>
            <a:spLocks noGrp="1"/>
          </p:cNvSpPr>
          <p:nvPr>
            <p:ph type="title"/>
          </p:nvPr>
        </p:nvSpPr>
        <p:spPr>
          <a:xfrm>
            <a:off x="0" y="1005840"/>
            <a:ext cx="4387515" cy="2266749"/>
          </a:xfrm>
        </p:spPr>
        <p:txBody>
          <a:bodyPr rtlCol="0" anchor="t">
            <a:noAutofit/>
          </a:bodyPr>
          <a:lstStyle>
            <a:lvl1pPr>
              <a:defRPr sz="5600"/>
            </a:lvl1pPr>
          </a:lstStyle>
          <a:p>
            <a:pPr rtl="0"/>
            <a:r>
              <a:rPr lang="fr"/>
              <a:t>Modifiez le style du titre</a:t>
            </a:r>
          </a:p>
        </p:txBody>
      </p:sp>
      <p:sp>
        <p:nvSpPr>
          <p:cNvPr id="9" name="Espace réservé du pied de page 4">
            <a:extLst>
              <a:ext uri="{FF2B5EF4-FFF2-40B4-BE49-F238E27FC236}">
                <a16:creationId xmlns:a16="http://schemas.microsoft.com/office/drawing/2014/main" id="{3BF49C86-6C0C-1FF8-95FA-97DFDF9DAFB3}"/>
              </a:ext>
            </a:extLst>
          </p:cNvPr>
          <p:cNvSpPr>
            <a:spLocks noGrp="1"/>
          </p:cNvSpPr>
          <p:nvPr>
            <p:ph type="ftr" sz="quarter" idx="11"/>
          </p:nvPr>
        </p:nvSpPr>
        <p:spPr>
          <a:xfrm>
            <a:off x="0" y="100701"/>
            <a:ext cx="5898630" cy="365125"/>
          </a:xfrm>
        </p:spPr>
        <p:txBody>
          <a:bodyPr rtlCol="0"/>
          <a:lstStyle/>
          <a:p>
            <a:pPr rtl="0"/>
            <a:r>
              <a:rPr lang="fr"/>
              <a:t>Exemple de texte de pied de page</a:t>
            </a:r>
          </a:p>
        </p:txBody>
      </p:sp>
      <p:sp>
        <p:nvSpPr>
          <p:cNvPr id="8" name="Espace réservé de la date 3">
            <a:extLst>
              <a:ext uri="{FF2B5EF4-FFF2-40B4-BE49-F238E27FC236}">
                <a16:creationId xmlns:a16="http://schemas.microsoft.com/office/drawing/2014/main" id="{967C0644-E9CA-553A-9682-88BC00D2C9A7}"/>
              </a:ext>
            </a:extLst>
          </p:cNvPr>
          <p:cNvSpPr>
            <a:spLocks noGrp="1"/>
          </p:cNvSpPr>
          <p:nvPr>
            <p:ph type="dt" sz="half" idx="10"/>
          </p:nvPr>
        </p:nvSpPr>
        <p:spPr>
          <a:xfrm>
            <a:off x="6217920" y="100701"/>
            <a:ext cx="5332001" cy="365125"/>
          </a:xfrm>
        </p:spPr>
        <p:txBody>
          <a:bodyPr rtlCol="0"/>
          <a:lstStyle/>
          <a:p>
            <a:pPr rtl="0"/>
            <a:endParaRPr lang="en-US"/>
          </a:p>
        </p:txBody>
      </p:sp>
      <p:sp>
        <p:nvSpPr>
          <p:cNvPr id="10" name="Espace réservé du numéro de diapositive 5">
            <a:extLst>
              <a:ext uri="{FF2B5EF4-FFF2-40B4-BE49-F238E27FC236}">
                <a16:creationId xmlns:a16="http://schemas.microsoft.com/office/drawing/2014/main" id="{671DEEC6-473A-E958-E22B-4390511AE150}"/>
              </a:ext>
            </a:extLst>
          </p:cNvPr>
          <p:cNvSpPr>
            <a:spLocks noGrp="1"/>
          </p:cNvSpPr>
          <p:nvPr>
            <p:ph type="sldNum" sz="quarter" idx="12"/>
          </p:nvPr>
        </p:nvSpPr>
        <p:spPr>
          <a:xfrm>
            <a:off x="11762793" y="100701"/>
            <a:ext cx="429207" cy="365125"/>
          </a:xfrm>
        </p:spPr>
        <p:txBody>
          <a:bodyPr rtlCol="0"/>
          <a:lstStyle/>
          <a:p>
            <a:pPr rtl="0"/>
            <a:fld id="{CC057153-B650-4DEB-B370-79DDCFDCE934}" type="slidenum">
              <a:rPr lang="en-US" smtClean="0"/>
              <a:t>‹N°›</a:t>
            </a:fld>
            <a:endParaRPr lang="en-US"/>
          </a:p>
        </p:txBody>
      </p:sp>
      <p:sp>
        <p:nvSpPr>
          <p:cNvPr id="4" name="Espace réservé du texte 3">
            <a:extLst>
              <a:ext uri="{FF2B5EF4-FFF2-40B4-BE49-F238E27FC236}">
                <a16:creationId xmlns:a16="http://schemas.microsoft.com/office/drawing/2014/main" id="{EC0EEBFB-2026-6A35-33ED-F008376B67A0}"/>
              </a:ext>
            </a:extLst>
          </p:cNvPr>
          <p:cNvSpPr>
            <a:spLocks noGrp="1"/>
          </p:cNvSpPr>
          <p:nvPr>
            <p:ph type="body" sz="half" idx="2"/>
          </p:nvPr>
        </p:nvSpPr>
        <p:spPr>
          <a:xfrm>
            <a:off x="-1" y="3951334"/>
            <a:ext cx="4387515" cy="2809615"/>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Modifiez les styles du texte</a:t>
            </a:r>
          </a:p>
        </p:txBody>
      </p:sp>
      <p:sp>
        <p:nvSpPr>
          <p:cNvPr id="3" name="Espace réservé du contenu 2">
            <a:extLst>
              <a:ext uri="{FF2B5EF4-FFF2-40B4-BE49-F238E27FC236}">
                <a16:creationId xmlns:a16="http://schemas.microsoft.com/office/drawing/2014/main" id="{2F3B20A8-A604-C977-02C0-083BA8663484}"/>
              </a:ext>
            </a:extLst>
          </p:cNvPr>
          <p:cNvSpPr>
            <a:spLocks noGrp="1"/>
          </p:cNvSpPr>
          <p:nvPr>
            <p:ph idx="1"/>
          </p:nvPr>
        </p:nvSpPr>
        <p:spPr>
          <a:xfrm>
            <a:off x="4884821" y="1005840"/>
            <a:ext cx="7217472" cy="5755109"/>
          </a:xfrm>
        </p:spPr>
        <p:txBody>
          <a:bodyPr rtlCol="0">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Tree>
    <p:extLst>
      <p:ext uri="{BB962C8B-B14F-4D97-AF65-F5344CB8AC3E}">
        <p14:creationId xmlns:p14="http://schemas.microsoft.com/office/powerpoint/2010/main" val="10367902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avec légende">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7433D9-FD02-59E2-0F81-A0B7201D2DA0}"/>
              </a:ext>
            </a:extLst>
          </p:cNvPr>
          <p:cNvSpPr>
            <a:spLocks noGrp="1"/>
          </p:cNvSpPr>
          <p:nvPr>
            <p:ph type="title"/>
          </p:nvPr>
        </p:nvSpPr>
        <p:spPr>
          <a:xfrm>
            <a:off x="0" y="1748588"/>
            <a:ext cx="5895375" cy="5109411"/>
          </a:xfrm>
        </p:spPr>
        <p:txBody>
          <a:bodyPr rtlCol="0" anchor="b">
            <a:noAutofit/>
          </a:bodyPr>
          <a:lstStyle>
            <a:lvl1pPr>
              <a:defRPr sz="5600"/>
            </a:lvl1pPr>
          </a:lstStyle>
          <a:p>
            <a:pPr rtl="0"/>
            <a:r>
              <a:rPr lang="fr"/>
              <a:t>Modifiez le style du titre</a:t>
            </a:r>
          </a:p>
        </p:txBody>
      </p:sp>
      <p:sp>
        <p:nvSpPr>
          <p:cNvPr id="7" name="Espace réservé du contenu 6">
            <a:extLst>
              <a:ext uri="{FF2B5EF4-FFF2-40B4-BE49-F238E27FC236}">
                <a16:creationId xmlns:a16="http://schemas.microsoft.com/office/drawing/2014/main" id="{053FFEDA-E57B-DF13-2394-A1514E15F85A}"/>
              </a:ext>
            </a:extLst>
          </p:cNvPr>
          <p:cNvSpPr>
            <a:spLocks noGrp="1"/>
          </p:cNvSpPr>
          <p:nvPr>
            <p:ph sz="quarter" idx="14"/>
          </p:nvPr>
        </p:nvSpPr>
        <p:spPr>
          <a:xfrm>
            <a:off x="0" y="94648"/>
            <a:ext cx="4572000" cy="1276952"/>
          </a:xfrm>
        </p:spPr>
        <p:txBody>
          <a:bodyPr rtlCol="0">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3" name="Espace réservé d’image 10">
            <a:extLst>
              <a:ext uri="{FF2B5EF4-FFF2-40B4-BE49-F238E27FC236}">
                <a16:creationId xmlns:a16="http://schemas.microsoft.com/office/drawing/2014/main" id="{08FD5A0C-3984-4E77-6D88-7812D8F2B191}"/>
              </a:ext>
            </a:extLst>
          </p:cNvPr>
          <p:cNvSpPr>
            <a:spLocks noGrp="1"/>
          </p:cNvSpPr>
          <p:nvPr>
            <p:ph type="pic" sz="quarter" idx="13"/>
          </p:nvPr>
        </p:nvSpPr>
        <p:spPr>
          <a:xfrm>
            <a:off x="6096000" y="0"/>
            <a:ext cx="6096000" cy="6858000"/>
          </a:xfrm>
          <a:blipFill>
            <a:blip r:embed="rId2">
              <a:alphaModFix amt="70000"/>
            </a:blip>
            <a:stretch>
              <a:fillRect/>
            </a:stretch>
          </a:blipFill>
        </p:spPr>
        <p:txBody>
          <a:bodyPr rtlCol="0"/>
          <a:lstStyle/>
          <a:p>
            <a:pPr rtl="0"/>
            <a:endParaRPr lang="en-US"/>
          </a:p>
        </p:txBody>
      </p:sp>
      <p:pic>
        <p:nvPicPr>
          <p:cNvPr id="8" name="Graphisme 7">
            <a:extLst>
              <a:ext uri="{FF2B5EF4-FFF2-40B4-BE49-F238E27FC236}">
                <a16:creationId xmlns:a16="http://schemas.microsoft.com/office/drawing/2014/main" id="{A4D56FA5-6B2C-25FC-5C75-51C0FD7A085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163855" y="94648"/>
            <a:ext cx="731520" cy="731520"/>
          </a:xfrm>
          <a:prstGeom prst="rect">
            <a:avLst/>
          </a:prstGeom>
        </p:spPr>
      </p:pic>
    </p:spTree>
    <p:extLst>
      <p:ext uri="{BB962C8B-B14F-4D97-AF65-F5344CB8AC3E}">
        <p14:creationId xmlns:p14="http://schemas.microsoft.com/office/powerpoint/2010/main" val="3974591184"/>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7433D9-FD02-59E2-0F81-A0B7201D2DA0}"/>
              </a:ext>
            </a:extLst>
          </p:cNvPr>
          <p:cNvSpPr>
            <a:spLocks noGrp="1"/>
          </p:cNvSpPr>
          <p:nvPr>
            <p:ph type="title"/>
          </p:nvPr>
        </p:nvSpPr>
        <p:spPr>
          <a:xfrm>
            <a:off x="545926" y="655093"/>
            <a:ext cx="10982409" cy="1528549"/>
          </a:xfrm>
        </p:spPr>
        <p:txBody>
          <a:bodyPr rtlCol="0" anchor="t">
            <a:noAutofit/>
          </a:bodyPr>
          <a:lstStyle>
            <a:lvl1pPr>
              <a:defRPr sz="5600"/>
            </a:lvl1pPr>
          </a:lstStyle>
          <a:p>
            <a:pPr rtl="0"/>
            <a:r>
              <a:rPr lang="fr"/>
              <a:t>Modifiez le style du titre</a:t>
            </a:r>
          </a:p>
        </p:txBody>
      </p:sp>
      <p:sp>
        <p:nvSpPr>
          <p:cNvPr id="8" name="Espace réservé du contenu 7">
            <a:extLst>
              <a:ext uri="{FF2B5EF4-FFF2-40B4-BE49-F238E27FC236}">
                <a16:creationId xmlns:a16="http://schemas.microsoft.com/office/drawing/2014/main" id="{C7E1FCC9-2D1D-9C6B-8C9A-E3D0A77DBEF0}"/>
              </a:ext>
            </a:extLst>
          </p:cNvPr>
          <p:cNvSpPr>
            <a:spLocks noGrp="1"/>
          </p:cNvSpPr>
          <p:nvPr>
            <p:ph sz="quarter" idx="13"/>
          </p:nvPr>
        </p:nvSpPr>
        <p:spPr>
          <a:xfrm>
            <a:off x="545926" y="2497540"/>
            <a:ext cx="10982409" cy="3384645"/>
          </a:xfrm>
        </p:spPr>
        <p:txBody>
          <a:bodyPr rtlCol="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5" name="Espace réservé du pied de page 5">
            <a:extLst>
              <a:ext uri="{FF2B5EF4-FFF2-40B4-BE49-F238E27FC236}">
                <a16:creationId xmlns:a16="http://schemas.microsoft.com/office/drawing/2014/main" id="{BD7A9B30-35AB-D437-5276-473CFE5169DF}"/>
              </a:ext>
            </a:extLst>
          </p:cNvPr>
          <p:cNvSpPr>
            <a:spLocks noGrp="1"/>
          </p:cNvSpPr>
          <p:nvPr>
            <p:ph type="ftr" sz="quarter" idx="16"/>
          </p:nvPr>
        </p:nvSpPr>
        <p:spPr>
          <a:xfrm>
            <a:off x="545926" y="6438284"/>
            <a:ext cx="5276852" cy="365125"/>
          </a:xfrm>
        </p:spPr>
        <p:txBody>
          <a:bodyPr rtlCol="0"/>
          <a:lstStyle/>
          <a:p>
            <a:pPr rtl="0"/>
            <a:r>
              <a:rPr lang="fr"/>
              <a:t>Exemple de texte de pied de page</a:t>
            </a:r>
          </a:p>
        </p:txBody>
      </p:sp>
      <p:sp>
        <p:nvSpPr>
          <p:cNvPr id="4" name="Espace réservé de la date 4">
            <a:extLst>
              <a:ext uri="{FF2B5EF4-FFF2-40B4-BE49-F238E27FC236}">
                <a16:creationId xmlns:a16="http://schemas.microsoft.com/office/drawing/2014/main" id="{0D033E8C-C8B6-A9F1-6B99-0610AEC435CB}"/>
              </a:ext>
            </a:extLst>
          </p:cNvPr>
          <p:cNvSpPr>
            <a:spLocks noGrp="1"/>
          </p:cNvSpPr>
          <p:nvPr>
            <p:ph type="dt" sz="half" idx="15"/>
          </p:nvPr>
        </p:nvSpPr>
        <p:spPr>
          <a:xfrm>
            <a:off x="6190488" y="6432496"/>
            <a:ext cx="2544079" cy="365125"/>
          </a:xfrm>
        </p:spPr>
        <p:txBody>
          <a:bodyPr rtlCol="0"/>
          <a:lstStyle/>
          <a:p>
            <a:pPr rtl="0"/>
            <a:endParaRPr lang="en-US"/>
          </a:p>
        </p:txBody>
      </p:sp>
      <p:sp>
        <p:nvSpPr>
          <p:cNvPr id="6" name="Espace réservé du numéro de diapositive 6">
            <a:extLst>
              <a:ext uri="{FF2B5EF4-FFF2-40B4-BE49-F238E27FC236}">
                <a16:creationId xmlns:a16="http://schemas.microsoft.com/office/drawing/2014/main" id="{09C00759-43C5-D4A5-6597-C9F31C4DA2AA}"/>
              </a:ext>
            </a:extLst>
          </p:cNvPr>
          <p:cNvSpPr>
            <a:spLocks noGrp="1"/>
          </p:cNvSpPr>
          <p:nvPr>
            <p:ph type="sldNum" sz="quarter" idx="17"/>
          </p:nvPr>
        </p:nvSpPr>
        <p:spPr>
          <a:xfrm>
            <a:off x="11099128" y="6438284"/>
            <a:ext cx="429207" cy="365125"/>
          </a:xfrm>
        </p:spPr>
        <p:txBody>
          <a:bodyPr rtlCol="0"/>
          <a:lstStyle/>
          <a:p>
            <a:pPr rtl="0"/>
            <a:fld id="{CC057153-B650-4DEB-B370-79DDCFDCE934}" type="slidenum">
              <a:rPr lang="en-US" smtClean="0"/>
              <a:pPr rtl="0"/>
              <a:t>‹N°›</a:t>
            </a:fld>
            <a:endParaRPr lang="en-US"/>
          </a:p>
        </p:txBody>
      </p:sp>
    </p:spTree>
    <p:extLst>
      <p:ext uri="{BB962C8B-B14F-4D97-AF65-F5344CB8AC3E}">
        <p14:creationId xmlns:p14="http://schemas.microsoft.com/office/powerpoint/2010/main" val="1081987535"/>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7433D9-FD02-59E2-0F81-A0B7201D2DA0}"/>
              </a:ext>
            </a:extLst>
          </p:cNvPr>
          <p:cNvSpPr>
            <a:spLocks noGrp="1"/>
          </p:cNvSpPr>
          <p:nvPr>
            <p:ph type="title"/>
          </p:nvPr>
        </p:nvSpPr>
        <p:spPr>
          <a:xfrm>
            <a:off x="518615" y="2883090"/>
            <a:ext cx="7741851" cy="1842020"/>
          </a:xfrm>
        </p:spPr>
        <p:txBody>
          <a:bodyPr rtlCol="0" anchor="b">
            <a:noAutofit/>
          </a:bodyPr>
          <a:lstStyle>
            <a:lvl1pPr>
              <a:defRPr sz="5600"/>
            </a:lvl1pPr>
          </a:lstStyle>
          <a:p>
            <a:pPr rtl="0"/>
            <a:r>
              <a:rPr lang="fr"/>
              <a:t>Modifiez le style du titre</a:t>
            </a:r>
          </a:p>
        </p:txBody>
      </p:sp>
      <p:sp>
        <p:nvSpPr>
          <p:cNvPr id="9" name="Espace réservé du pied de page 4">
            <a:extLst>
              <a:ext uri="{FF2B5EF4-FFF2-40B4-BE49-F238E27FC236}">
                <a16:creationId xmlns:a16="http://schemas.microsoft.com/office/drawing/2014/main" id="{C9D34928-44CA-ACCE-36AD-37689020A379}"/>
              </a:ext>
            </a:extLst>
          </p:cNvPr>
          <p:cNvSpPr>
            <a:spLocks noGrp="1"/>
          </p:cNvSpPr>
          <p:nvPr>
            <p:ph type="ftr" sz="quarter" idx="11"/>
          </p:nvPr>
        </p:nvSpPr>
        <p:spPr>
          <a:xfrm>
            <a:off x="536906" y="100701"/>
            <a:ext cx="5361724" cy="365125"/>
          </a:xfrm>
        </p:spPr>
        <p:txBody>
          <a:bodyPr rtlCol="0"/>
          <a:lstStyle/>
          <a:p>
            <a:pPr rtl="0"/>
            <a:r>
              <a:rPr lang="fr"/>
              <a:t>Exemple de texte de pied de page</a:t>
            </a:r>
          </a:p>
        </p:txBody>
      </p:sp>
      <p:sp>
        <p:nvSpPr>
          <p:cNvPr id="8" name="Espace réservé de la date 3">
            <a:extLst>
              <a:ext uri="{FF2B5EF4-FFF2-40B4-BE49-F238E27FC236}">
                <a16:creationId xmlns:a16="http://schemas.microsoft.com/office/drawing/2014/main" id="{B6F43E62-A9B0-571B-E3BD-354206A884CF}"/>
              </a:ext>
            </a:extLst>
          </p:cNvPr>
          <p:cNvSpPr>
            <a:spLocks noGrp="1"/>
          </p:cNvSpPr>
          <p:nvPr>
            <p:ph type="dt" sz="half" idx="10"/>
          </p:nvPr>
        </p:nvSpPr>
        <p:spPr>
          <a:xfrm>
            <a:off x="6217921" y="100701"/>
            <a:ext cx="2526030" cy="365125"/>
          </a:xfrm>
        </p:spPr>
        <p:txBody>
          <a:bodyPr rtlCol="0"/>
          <a:lstStyle/>
          <a:p>
            <a:pPr rtl="0"/>
            <a:endParaRPr lang="en-US"/>
          </a:p>
        </p:txBody>
      </p:sp>
      <p:sp>
        <p:nvSpPr>
          <p:cNvPr id="7" name="Espace réservé du contenu 6">
            <a:extLst>
              <a:ext uri="{FF2B5EF4-FFF2-40B4-BE49-F238E27FC236}">
                <a16:creationId xmlns:a16="http://schemas.microsoft.com/office/drawing/2014/main" id="{053FFEDA-E57B-DF13-2394-A1514E15F85A}"/>
              </a:ext>
            </a:extLst>
          </p:cNvPr>
          <p:cNvSpPr>
            <a:spLocks noGrp="1"/>
          </p:cNvSpPr>
          <p:nvPr>
            <p:ph sz="quarter" idx="14"/>
          </p:nvPr>
        </p:nvSpPr>
        <p:spPr>
          <a:xfrm>
            <a:off x="536905" y="4922111"/>
            <a:ext cx="7741850" cy="1279615"/>
          </a:xfrm>
        </p:spPr>
        <p:txBody>
          <a:bodyPr rtlCol="0" anchor="t">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
        <p:nvSpPr>
          <p:cNvPr id="6" name="Espace réservé du numéro de diapositive 5">
            <a:extLst>
              <a:ext uri="{FF2B5EF4-FFF2-40B4-BE49-F238E27FC236}">
                <a16:creationId xmlns:a16="http://schemas.microsoft.com/office/drawing/2014/main" id="{4BF72154-F85B-E301-DA57-E314D7315916}"/>
              </a:ext>
            </a:extLst>
          </p:cNvPr>
          <p:cNvSpPr>
            <a:spLocks noGrp="1"/>
          </p:cNvSpPr>
          <p:nvPr>
            <p:ph type="sldNum" sz="quarter" idx="12"/>
          </p:nvPr>
        </p:nvSpPr>
        <p:spPr>
          <a:xfrm>
            <a:off x="11762793" y="6392174"/>
            <a:ext cx="429207" cy="365125"/>
          </a:xfrm>
        </p:spPr>
        <p:txBody>
          <a:bodyPr rtlCol="0" anchor="b"/>
          <a:lstStyle/>
          <a:p>
            <a:pPr rtl="0"/>
            <a:fld id="{CC057153-B650-4DEB-B370-79DDCFDCE934}" type="slidenum">
              <a:rPr lang="en-US" smtClean="0"/>
              <a:t>‹N°›</a:t>
            </a:fld>
            <a:endParaRPr lang="en-US"/>
          </a:p>
        </p:txBody>
      </p:sp>
      <p:sp>
        <p:nvSpPr>
          <p:cNvPr id="3" name="Ovale 2">
            <a:extLst>
              <a:ext uri="{FF2B5EF4-FFF2-40B4-BE49-F238E27FC236}">
                <a16:creationId xmlns:a16="http://schemas.microsoft.com/office/drawing/2014/main" id="{D3CF16D9-01F3-6CE6-7291-C344E099BBD0}"/>
              </a:ext>
            </a:extLst>
          </p:cNvPr>
          <p:cNvSpPr/>
          <p:nvPr userDrawn="1"/>
        </p:nvSpPr>
        <p:spPr>
          <a:xfrm>
            <a:off x="8454179" y="100701"/>
            <a:ext cx="3557904" cy="3557904"/>
          </a:xfrm>
          <a:prstGeom prst="ellipse">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213928616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avec image 5">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BDC76B8-60F6-62D3-9F73-E81662203017}"/>
              </a:ext>
            </a:extLst>
          </p:cNvPr>
          <p:cNvSpPr>
            <a:spLocks noGrp="1"/>
          </p:cNvSpPr>
          <p:nvPr>
            <p:ph type="subTitle" idx="1"/>
          </p:nvPr>
        </p:nvSpPr>
        <p:spPr>
          <a:xfrm>
            <a:off x="13960" y="5099828"/>
            <a:ext cx="11460480" cy="480373"/>
          </a:xfrm>
        </p:spPr>
        <p:txBody>
          <a:bodyPr vert="horz" lIns="91440" tIns="45720" rIns="91440" bIns="45720" rtlCol="0" anchor="t">
            <a:normAutofit/>
          </a:bodyPr>
          <a:lstStyle>
            <a:lvl1pPr>
              <a:defRPr lang="en-US" dirty="0"/>
            </a:lvl1pPr>
          </a:lstStyle>
          <a:p>
            <a:pPr lvl="0" rtl="0"/>
            <a:r>
              <a:rPr lang="fr"/>
              <a:t>Modifiez le style des sous-titres du masque</a:t>
            </a:r>
          </a:p>
        </p:txBody>
      </p:sp>
      <p:sp>
        <p:nvSpPr>
          <p:cNvPr id="11" name="Espace réservé d’image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a:blip r:embed="rId2">
              <a:alphaModFix amt="70000"/>
            </a:blip>
            <a:stretch>
              <a:fillRect/>
            </a:stretch>
          </a:blipFill>
        </p:spPr>
        <p:txBody>
          <a:bodyPr rtlCol="0"/>
          <a:lstStyle>
            <a:lvl1pPr>
              <a:defRPr/>
            </a:lvl1pPr>
          </a:lstStyle>
          <a:p>
            <a:pPr rtl="0"/>
            <a:r>
              <a:rPr lang="fr"/>
              <a:t> </a:t>
            </a:r>
          </a:p>
        </p:txBody>
      </p:sp>
      <p:sp>
        <p:nvSpPr>
          <p:cNvPr id="4" name="Titre 3">
            <a:extLst>
              <a:ext uri="{FF2B5EF4-FFF2-40B4-BE49-F238E27FC236}">
                <a16:creationId xmlns:a16="http://schemas.microsoft.com/office/drawing/2014/main" id="{E8B41266-EC7F-757C-0428-09A71DE42488}"/>
              </a:ext>
            </a:extLst>
          </p:cNvPr>
          <p:cNvSpPr>
            <a:spLocks noGrp="1"/>
          </p:cNvSpPr>
          <p:nvPr>
            <p:ph type="title"/>
          </p:nvPr>
        </p:nvSpPr>
        <p:spPr>
          <a:xfrm>
            <a:off x="-16535" y="6124295"/>
            <a:ext cx="11457432" cy="786384"/>
          </a:xfrm>
        </p:spPr>
        <p:txBody>
          <a:bodyPr rtlCol="0"/>
          <a:lstStyle/>
          <a:p>
            <a:pPr rtl="0"/>
            <a:r>
              <a:rPr lang="fr"/>
              <a:t>Modifiez le style du titre</a:t>
            </a:r>
          </a:p>
        </p:txBody>
      </p:sp>
    </p:spTree>
    <p:extLst>
      <p:ext uri="{BB962C8B-B14F-4D97-AF65-F5344CB8AC3E}">
        <p14:creationId xmlns:p14="http://schemas.microsoft.com/office/powerpoint/2010/main" val="153464564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BDC76B8-60F6-62D3-9F73-E81662203017}"/>
              </a:ext>
            </a:extLst>
          </p:cNvPr>
          <p:cNvSpPr>
            <a:spLocks noGrp="1"/>
          </p:cNvSpPr>
          <p:nvPr>
            <p:ph type="subTitle" idx="1"/>
          </p:nvPr>
        </p:nvSpPr>
        <p:spPr>
          <a:xfrm>
            <a:off x="0" y="4752658"/>
            <a:ext cx="5906125" cy="2079019"/>
          </a:xfrm>
        </p:spPr>
        <p:txBody>
          <a:bodyPr vert="horz" lIns="91440" tIns="45720" rIns="91440" bIns="45720" rtlCol="0" anchor="b">
            <a:normAutofit/>
          </a:bodyPr>
          <a:lstStyle>
            <a:lvl1pPr>
              <a:defRPr lang="en-US" dirty="0"/>
            </a:lvl1pPr>
          </a:lstStyle>
          <a:p>
            <a:pPr lvl="0" rtl="0"/>
            <a:r>
              <a:rPr lang="fr"/>
              <a:t>Modifiez le style des sous-titres du masque</a:t>
            </a:r>
          </a:p>
        </p:txBody>
      </p:sp>
      <p:pic>
        <p:nvPicPr>
          <p:cNvPr id="4" name="Graphisme 3">
            <a:extLst>
              <a:ext uri="{FF2B5EF4-FFF2-40B4-BE49-F238E27FC236}">
                <a16:creationId xmlns:a16="http://schemas.microsoft.com/office/drawing/2014/main" id="{77511287-3255-FB23-428C-911FAD46A649}"/>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103035" y="5873424"/>
            <a:ext cx="1005840" cy="1005840"/>
          </a:xfrm>
          <a:prstGeom prst="rect">
            <a:avLst/>
          </a:prstGeom>
        </p:spPr>
      </p:pic>
      <p:sp>
        <p:nvSpPr>
          <p:cNvPr id="6" name="Espace réservé du pied de page 5">
            <a:extLst>
              <a:ext uri="{FF2B5EF4-FFF2-40B4-BE49-F238E27FC236}">
                <a16:creationId xmlns:a16="http://schemas.microsoft.com/office/drawing/2014/main" id="{0A449A66-B9FA-B1A3-04A3-A26F172F2F2B}"/>
              </a:ext>
            </a:extLst>
          </p:cNvPr>
          <p:cNvSpPr>
            <a:spLocks noGrp="1"/>
          </p:cNvSpPr>
          <p:nvPr>
            <p:ph type="ftr" sz="quarter" idx="11"/>
          </p:nvPr>
        </p:nvSpPr>
        <p:spPr/>
        <p:txBody>
          <a:bodyPr rtlCol="0"/>
          <a:lstStyle/>
          <a:p>
            <a:pPr rtl="0"/>
            <a:r>
              <a:rPr lang="fr"/>
              <a:t>Exemple de texte de pied de page</a:t>
            </a:r>
          </a:p>
        </p:txBody>
      </p:sp>
      <p:sp>
        <p:nvSpPr>
          <p:cNvPr id="5" name="Espace réservé de la date 4">
            <a:extLst>
              <a:ext uri="{FF2B5EF4-FFF2-40B4-BE49-F238E27FC236}">
                <a16:creationId xmlns:a16="http://schemas.microsoft.com/office/drawing/2014/main" id="{81B475A5-95F7-BE62-7ACD-C8EB9F445B79}"/>
              </a:ext>
            </a:extLst>
          </p:cNvPr>
          <p:cNvSpPr>
            <a:spLocks noGrp="1"/>
          </p:cNvSpPr>
          <p:nvPr>
            <p:ph type="dt" sz="half" idx="10"/>
          </p:nvPr>
        </p:nvSpPr>
        <p:spPr/>
        <p:txBody>
          <a:bodyPr rtlCol="0"/>
          <a:lstStyle/>
          <a:p>
            <a:pPr rtl="0"/>
            <a:endParaRPr lang="en-US"/>
          </a:p>
        </p:txBody>
      </p:sp>
      <p:sp>
        <p:nvSpPr>
          <p:cNvPr id="7" name="Espace réservé du numéro de diapositive 6">
            <a:extLst>
              <a:ext uri="{FF2B5EF4-FFF2-40B4-BE49-F238E27FC236}">
                <a16:creationId xmlns:a16="http://schemas.microsoft.com/office/drawing/2014/main" id="{9462FDC2-EAB0-357A-89E6-3B3455DDB700}"/>
              </a:ext>
            </a:extLst>
          </p:cNvPr>
          <p:cNvSpPr>
            <a:spLocks noGrp="1"/>
          </p:cNvSpPr>
          <p:nvPr>
            <p:ph type="sldNum" sz="quarter" idx="12"/>
          </p:nvPr>
        </p:nvSpPr>
        <p:spPr/>
        <p:txBody>
          <a:bodyPr rtlCol="0"/>
          <a:lstStyle/>
          <a:p>
            <a:pPr rtl="0"/>
            <a:fld id="{CC057153-B650-4DEB-B370-79DDCFDCE934}" type="slidenum">
              <a:rPr lang="en-US" smtClean="0"/>
              <a:pPr rtl="0"/>
              <a:t>‹N°›</a:t>
            </a:fld>
            <a:endParaRPr lang="en-US"/>
          </a:p>
        </p:txBody>
      </p:sp>
      <p:sp>
        <p:nvSpPr>
          <p:cNvPr id="8" name="Titre 7">
            <a:extLst>
              <a:ext uri="{FF2B5EF4-FFF2-40B4-BE49-F238E27FC236}">
                <a16:creationId xmlns:a16="http://schemas.microsoft.com/office/drawing/2014/main" id="{492663F3-CF3C-4398-3DCD-2DA0F141BE51}"/>
              </a:ext>
            </a:extLst>
          </p:cNvPr>
          <p:cNvSpPr>
            <a:spLocks noGrp="1"/>
          </p:cNvSpPr>
          <p:nvPr>
            <p:ph type="title"/>
          </p:nvPr>
        </p:nvSpPr>
        <p:spPr>
          <a:xfrm>
            <a:off x="-18288" y="653544"/>
            <a:ext cx="8165592" cy="3694176"/>
          </a:xfrm>
        </p:spPr>
        <p:txBody>
          <a:bodyPr rtlCol="0"/>
          <a:lstStyle/>
          <a:p>
            <a:pPr rtl="0"/>
            <a:r>
              <a:rPr lang="fr"/>
              <a:t>Modifiez le style du titre</a:t>
            </a:r>
          </a:p>
        </p:txBody>
      </p:sp>
    </p:spTree>
    <p:extLst>
      <p:ext uri="{BB962C8B-B14F-4D97-AF65-F5344CB8AC3E}">
        <p14:creationId xmlns:p14="http://schemas.microsoft.com/office/powerpoint/2010/main" val="117376779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2">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BDC76B8-60F6-62D3-9F73-E81662203017}"/>
              </a:ext>
            </a:extLst>
          </p:cNvPr>
          <p:cNvSpPr>
            <a:spLocks noGrp="1"/>
          </p:cNvSpPr>
          <p:nvPr>
            <p:ph type="subTitle" idx="1"/>
          </p:nvPr>
        </p:nvSpPr>
        <p:spPr>
          <a:xfrm>
            <a:off x="1" y="6174463"/>
            <a:ext cx="5891134" cy="654839"/>
          </a:xfrm>
        </p:spPr>
        <p:txBody>
          <a:bodyPr vert="horz" lIns="91440" tIns="45720" rIns="91440" bIns="45720" rtlCol="0" anchor="b">
            <a:normAutofit/>
          </a:bodyPr>
          <a:lstStyle>
            <a:lvl1pPr>
              <a:defRPr lang="en-US" dirty="0"/>
            </a:lvl1pPr>
          </a:lstStyle>
          <a:p>
            <a:pPr lvl="0" rtl="0"/>
            <a:r>
              <a:rPr lang="fr"/>
              <a:t>Modifiez le style des sous-titres du masque</a:t>
            </a:r>
          </a:p>
        </p:txBody>
      </p:sp>
      <p:pic>
        <p:nvPicPr>
          <p:cNvPr id="7" name="Graphisme 6">
            <a:extLst>
              <a:ext uri="{FF2B5EF4-FFF2-40B4-BE49-F238E27FC236}">
                <a16:creationId xmlns:a16="http://schemas.microsoft.com/office/drawing/2014/main" id="{D29E0058-93A2-5291-6ACA-A0430862664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1103035" y="5873424"/>
            <a:ext cx="1005840" cy="1005840"/>
          </a:xfrm>
          <a:prstGeom prst="rect">
            <a:avLst/>
          </a:prstGeom>
        </p:spPr>
      </p:pic>
      <p:sp>
        <p:nvSpPr>
          <p:cNvPr id="5" name="Espace réservé du pied de page 4">
            <a:extLst>
              <a:ext uri="{FF2B5EF4-FFF2-40B4-BE49-F238E27FC236}">
                <a16:creationId xmlns:a16="http://schemas.microsoft.com/office/drawing/2014/main" id="{AA3F14EE-EFB3-D2DC-CEAA-621D66627158}"/>
              </a:ext>
            </a:extLst>
          </p:cNvPr>
          <p:cNvSpPr>
            <a:spLocks noGrp="1"/>
          </p:cNvSpPr>
          <p:nvPr>
            <p:ph type="ftr" sz="quarter" idx="11"/>
          </p:nvPr>
        </p:nvSpPr>
        <p:spPr/>
        <p:txBody>
          <a:bodyPr rtlCol="0"/>
          <a:lstStyle/>
          <a:p>
            <a:pPr rtl="0"/>
            <a:r>
              <a:rPr lang="fr"/>
              <a:t>Exemple de texte de pied de page</a:t>
            </a:r>
          </a:p>
        </p:txBody>
      </p:sp>
      <p:sp>
        <p:nvSpPr>
          <p:cNvPr id="4" name="Espace réservé de la date 3">
            <a:extLst>
              <a:ext uri="{FF2B5EF4-FFF2-40B4-BE49-F238E27FC236}">
                <a16:creationId xmlns:a16="http://schemas.microsoft.com/office/drawing/2014/main" id="{7D33E0DC-DE5C-286F-36BD-6985F4A6C3DB}"/>
              </a:ext>
            </a:extLst>
          </p:cNvPr>
          <p:cNvSpPr>
            <a:spLocks noGrp="1"/>
          </p:cNvSpPr>
          <p:nvPr>
            <p:ph type="dt" sz="half" idx="10"/>
          </p:nvPr>
        </p:nvSpPr>
        <p:spPr/>
        <p:txBody>
          <a:bodyPr rtlCol="0"/>
          <a:lstStyle/>
          <a:p>
            <a:pPr rtl="0"/>
            <a:endParaRPr lang="en-US"/>
          </a:p>
        </p:txBody>
      </p:sp>
      <p:sp>
        <p:nvSpPr>
          <p:cNvPr id="10" name="Espace réservé du numéro de diapositive 9">
            <a:extLst>
              <a:ext uri="{FF2B5EF4-FFF2-40B4-BE49-F238E27FC236}">
                <a16:creationId xmlns:a16="http://schemas.microsoft.com/office/drawing/2014/main" id="{1207AF81-9CDB-689F-CE00-62257104ECAA}"/>
              </a:ext>
            </a:extLst>
          </p:cNvPr>
          <p:cNvSpPr>
            <a:spLocks noGrp="1"/>
          </p:cNvSpPr>
          <p:nvPr>
            <p:ph type="sldNum" sz="quarter" idx="12"/>
          </p:nvPr>
        </p:nvSpPr>
        <p:spPr/>
        <p:txBody>
          <a:bodyPr rtlCol="0"/>
          <a:lstStyle/>
          <a:p>
            <a:pPr rtl="0"/>
            <a:fld id="{CC057153-B650-4DEB-B370-79DDCFDCE934}" type="slidenum">
              <a:rPr lang="en-US" smtClean="0"/>
              <a:pPr rtl="0"/>
              <a:t>‹N°›</a:t>
            </a:fld>
            <a:endParaRPr lang="en-US"/>
          </a:p>
        </p:txBody>
      </p:sp>
      <p:sp>
        <p:nvSpPr>
          <p:cNvPr id="6" name="Titre 5">
            <a:extLst>
              <a:ext uri="{FF2B5EF4-FFF2-40B4-BE49-F238E27FC236}">
                <a16:creationId xmlns:a16="http://schemas.microsoft.com/office/drawing/2014/main" id="{570B1373-40A5-190F-BE9F-8FC310F7B0D2}"/>
              </a:ext>
            </a:extLst>
          </p:cNvPr>
          <p:cNvSpPr>
            <a:spLocks noGrp="1"/>
          </p:cNvSpPr>
          <p:nvPr>
            <p:ph type="title"/>
          </p:nvPr>
        </p:nvSpPr>
        <p:spPr>
          <a:xfrm>
            <a:off x="-18288" y="2159632"/>
            <a:ext cx="9683496" cy="3776472"/>
          </a:xfrm>
        </p:spPr>
        <p:txBody>
          <a:bodyPr rtlCol="0" anchor="b"/>
          <a:lstStyle/>
          <a:p>
            <a:pPr rtl="0"/>
            <a:r>
              <a:rPr lang="fr"/>
              <a:t>Modifiez le style du titre</a:t>
            </a:r>
          </a:p>
        </p:txBody>
      </p:sp>
    </p:spTree>
    <p:extLst>
      <p:ext uri="{BB962C8B-B14F-4D97-AF65-F5344CB8AC3E}">
        <p14:creationId xmlns:p14="http://schemas.microsoft.com/office/powerpoint/2010/main" val="101874851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3">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BDC76B8-60F6-62D3-9F73-E81662203017}"/>
              </a:ext>
            </a:extLst>
          </p:cNvPr>
          <p:cNvSpPr>
            <a:spLocks noGrp="1"/>
          </p:cNvSpPr>
          <p:nvPr>
            <p:ph type="subTitle" idx="1"/>
          </p:nvPr>
        </p:nvSpPr>
        <p:spPr>
          <a:xfrm>
            <a:off x="0" y="5413929"/>
            <a:ext cx="7588155" cy="1414091"/>
          </a:xfrm>
        </p:spPr>
        <p:txBody>
          <a:bodyPr vert="horz" lIns="91440" tIns="45720" rIns="91440" bIns="45720" rtlCol="0" anchor="b">
            <a:normAutofit/>
          </a:bodyPr>
          <a:lstStyle>
            <a:lvl1pPr marL="0" indent="0">
              <a:buFont typeface="Arial" panose="020B0604020202020204" pitchFamily="34" charset="0"/>
              <a:buNone/>
              <a:defRPr lang="en-US" dirty="0"/>
            </a:lvl1pPr>
          </a:lstStyle>
          <a:p>
            <a:pPr lvl="0" rtl="0"/>
            <a:r>
              <a:rPr lang="fr"/>
              <a:t>Modifiez le style des sous-titres du masque</a:t>
            </a:r>
          </a:p>
        </p:txBody>
      </p:sp>
      <p:sp>
        <p:nvSpPr>
          <p:cNvPr id="10" name="Ovale 9">
            <a:extLst>
              <a:ext uri="{FF2B5EF4-FFF2-40B4-BE49-F238E27FC236}">
                <a16:creationId xmlns:a16="http://schemas.microsoft.com/office/drawing/2014/main" id="{F309A28F-4055-D8A2-A5F1-0A8A00EEF037}"/>
              </a:ext>
            </a:extLst>
          </p:cNvPr>
          <p:cNvSpPr/>
          <p:nvPr userDrawn="1"/>
        </p:nvSpPr>
        <p:spPr>
          <a:xfrm>
            <a:off x="8519421" y="3176277"/>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itre 3">
            <a:extLst>
              <a:ext uri="{FF2B5EF4-FFF2-40B4-BE49-F238E27FC236}">
                <a16:creationId xmlns:a16="http://schemas.microsoft.com/office/drawing/2014/main" id="{DCF113E0-E5A8-C67B-4A72-3FFE6FC4B31D}"/>
              </a:ext>
            </a:extLst>
          </p:cNvPr>
          <p:cNvSpPr>
            <a:spLocks noGrp="1"/>
          </p:cNvSpPr>
          <p:nvPr>
            <p:ph type="title"/>
          </p:nvPr>
        </p:nvSpPr>
        <p:spPr>
          <a:xfrm>
            <a:off x="-18288" y="86344"/>
            <a:ext cx="12088368" cy="2414016"/>
          </a:xfrm>
        </p:spPr>
        <p:txBody>
          <a:bodyPr rtlCol="0"/>
          <a:lstStyle/>
          <a:p>
            <a:pPr rtl="0"/>
            <a:r>
              <a:rPr lang="fr"/>
              <a:t>Modifiez le style du titre</a:t>
            </a:r>
          </a:p>
        </p:txBody>
      </p:sp>
    </p:spTree>
    <p:extLst>
      <p:ext uri="{BB962C8B-B14F-4D97-AF65-F5344CB8AC3E}">
        <p14:creationId xmlns:p14="http://schemas.microsoft.com/office/powerpoint/2010/main" val="205340104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75BFB69-9245-EC58-F1DE-FEB625BD336A}"/>
              </a:ext>
            </a:extLst>
          </p:cNvPr>
          <p:cNvSpPr>
            <a:spLocks noGrp="1"/>
          </p:cNvSpPr>
          <p:nvPr>
            <p:ph type="title"/>
          </p:nvPr>
        </p:nvSpPr>
        <p:spPr>
          <a:xfrm>
            <a:off x="-18288" y="644663"/>
            <a:ext cx="12001592" cy="1088358"/>
          </a:xfrm>
          <a:prstGeom prst="rect">
            <a:avLst/>
          </a:prstGeom>
        </p:spPr>
        <p:txBody>
          <a:bodyPr vert="horz" lIns="91440" tIns="45720" rIns="91440" bIns="45720" rtlCol="0" anchor="t">
            <a:normAutofit/>
          </a:bodyPr>
          <a:lstStyle/>
          <a:p>
            <a:pPr rtl="0"/>
            <a:r>
              <a:rPr lang="fr"/>
              <a:t>Modifiez le style du titre</a:t>
            </a:r>
          </a:p>
        </p:txBody>
      </p:sp>
      <p:sp>
        <p:nvSpPr>
          <p:cNvPr id="4" name="Espace réservé de la date 3">
            <a:extLst>
              <a:ext uri="{FF2B5EF4-FFF2-40B4-BE49-F238E27FC236}">
                <a16:creationId xmlns:a16="http://schemas.microsoft.com/office/drawing/2014/main" id="{3995753E-AF8A-7E04-8A1A-205B755A0215}"/>
              </a:ext>
            </a:extLst>
          </p:cNvPr>
          <p:cNvSpPr>
            <a:spLocks noGrp="1"/>
          </p:cNvSpPr>
          <p:nvPr>
            <p:ph type="dt" sz="half" idx="2"/>
          </p:nvPr>
        </p:nvSpPr>
        <p:spPr>
          <a:xfrm>
            <a:off x="6190488" y="104576"/>
            <a:ext cx="4836883" cy="365125"/>
          </a:xfrm>
          <a:prstGeom prst="rect">
            <a:avLst/>
          </a:prstGeom>
        </p:spPr>
        <p:txBody>
          <a:bodyPr vert="horz" lIns="91440" tIns="45720" rIns="91440" bIns="45720" rtlCol="0" anchor="t"/>
          <a:lstStyle>
            <a:lvl1pPr algn="l" rtl="0">
              <a:lnSpc>
                <a:spcPct val="80000"/>
              </a:lnSpc>
              <a:defRPr sz="1000">
                <a:solidFill>
                  <a:schemeClr val="tx1"/>
                </a:solidFill>
                <a:latin typeface="+mn-lt"/>
              </a:defRPr>
            </a:lvl1pPr>
          </a:lstStyle>
          <a:p>
            <a:pPr rtl="0"/>
            <a:endParaRPr lang="en-US"/>
          </a:p>
        </p:txBody>
      </p:sp>
      <p:sp>
        <p:nvSpPr>
          <p:cNvPr id="5" name="Espace réservé du pied de page 4">
            <a:extLst>
              <a:ext uri="{FF2B5EF4-FFF2-40B4-BE49-F238E27FC236}">
                <a16:creationId xmlns:a16="http://schemas.microsoft.com/office/drawing/2014/main" id="{D4E1B7C8-DA74-800B-EE14-A39E9DB32DE4}"/>
              </a:ext>
            </a:extLst>
          </p:cNvPr>
          <p:cNvSpPr>
            <a:spLocks noGrp="1"/>
          </p:cNvSpPr>
          <p:nvPr>
            <p:ph type="ftr" sz="quarter" idx="3"/>
          </p:nvPr>
        </p:nvSpPr>
        <p:spPr>
          <a:xfrm>
            <a:off x="14501" y="110364"/>
            <a:ext cx="5276852" cy="365125"/>
          </a:xfrm>
          <a:prstGeom prst="rect">
            <a:avLst/>
          </a:prstGeom>
        </p:spPr>
        <p:txBody>
          <a:bodyPr vert="horz" lIns="91440" tIns="45720" rIns="91440" bIns="45720" rtlCol="0" anchor="t"/>
          <a:lstStyle>
            <a:lvl1pPr algn="l" rtl="0">
              <a:lnSpc>
                <a:spcPct val="80000"/>
              </a:lnSpc>
              <a:defRPr sz="1000">
                <a:solidFill>
                  <a:schemeClr val="tx1"/>
                </a:solidFill>
                <a:latin typeface="+mn-lt"/>
              </a:defRPr>
            </a:lvl1pPr>
          </a:lstStyle>
          <a:p>
            <a:pPr rtl="0"/>
            <a:r>
              <a:rPr lang="fr"/>
              <a:t>Exemple de texte de pied de page</a:t>
            </a:r>
            <a:endParaRPr lang="en-US"/>
          </a:p>
        </p:txBody>
      </p:sp>
      <p:sp>
        <p:nvSpPr>
          <p:cNvPr id="6" name="Espace réservé du numéro de diapositive 5">
            <a:extLst>
              <a:ext uri="{FF2B5EF4-FFF2-40B4-BE49-F238E27FC236}">
                <a16:creationId xmlns:a16="http://schemas.microsoft.com/office/drawing/2014/main" id="{7AC1647D-0DF0-CA1B-F723-EF7B8F508DB7}"/>
              </a:ext>
            </a:extLst>
          </p:cNvPr>
          <p:cNvSpPr>
            <a:spLocks noGrp="1"/>
          </p:cNvSpPr>
          <p:nvPr>
            <p:ph type="sldNum" sz="quarter" idx="4"/>
          </p:nvPr>
        </p:nvSpPr>
        <p:spPr>
          <a:xfrm>
            <a:off x="11762792" y="110364"/>
            <a:ext cx="429207" cy="365125"/>
          </a:xfrm>
          <a:prstGeom prst="rect">
            <a:avLst/>
          </a:prstGeom>
        </p:spPr>
        <p:txBody>
          <a:bodyPr vert="horz" lIns="91440" tIns="45720" rIns="91440" bIns="45720" rtlCol="0" anchor="t"/>
          <a:lstStyle>
            <a:lvl1pPr algn="r" rtl="0">
              <a:lnSpc>
                <a:spcPct val="80000"/>
              </a:lnSpc>
              <a:defRPr sz="1000">
                <a:solidFill>
                  <a:schemeClr val="tx1"/>
                </a:solidFill>
                <a:latin typeface="+mn-lt"/>
              </a:defRPr>
            </a:lvl1pPr>
          </a:lstStyle>
          <a:p>
            <a:pPr rtl="0"/>
            <a:fld id="{CC057153-B650-4DEB-B370-79DDCFDCE934}" type="slidenum">
              <a:rPr lang="en-US" smtClean="0"/>
              <a:pPr rtl="0"/>
              <a:t>‹N°›</a:t>
            </a:fld>
            <a:endParaRPr lang="en-US"/>
          </a:p>
        </p:txBody>
      </p:sp>
      <p:sp>
        <p:nvSpPr>
          <p:cNvPr id="3" name="Espace réservé du texte 2">
            <a:extLst>
              <a:ext uri="{FF2B5EF4-FFF2-40B4-BE49-F238E27FC236}">
                <a16:creationId xmlns:a16="http://schemas.microsoft.com/office/drawing/2014/main" id="{5516AFD5-5144-C460-0CA4-644BC4A93C02}"/>
              </a:ext>
            </a:extLst>
          </p:cNvPr>
          <p:cNvSpPr>
            <a:spLocks noGrp="1"/>
          </p:cNvSpPr>
          <p:nvPr>
            <p:ph type="body" idx="1"/>
          </p:nvPr>
        </p:nvSpPr>
        <p:spPr>
          <a:xfrm>
            <a:off x="0" y="1907521"/>
            <a:ext cx="12001592" cy="4840113"/>
          </a:xfrm>
          <a:prstGeom prst="rect">
            <a:avLst/>
          </a:prstGeom>
        </p:spPr>
        <p:txBody>
          <a:bodyPr vert="horz" lIns="91440" tIns="45720" rIns="91440" bIns="45720" rtlCol="0">
            <a:normAutofit/>
          </a:bodyPr>
          <a:lstStyle/>
          <a:p>
            <a:pPr lvl="0" rtl="0"/>
            <a:r>
              <a:rPr lang="fr"/>
              <a:t>Modifiez les styles du texte</a:t>
            </a:r>
          </a:p>
          <a:p>
            <a:pPr lvl="1" rtl="0"/>
            <a:r>
              <a:rPr lang="fr"/>
              <a:t>Deuxième niveau</a:t>
            </a:r>
          </a:p>
          <a:p>
            <a:pPr lvl="2" rtl="0"/>
            <a:r>
              <a:rPr lang="fr"/>
              <a:t>Troisième niveau</a:t>
            </a:r>
          </a:p>
          <a:p>
            <a:pPr lvl="3" rtl="0"/>
            <a:r>
              <a:rPr lang="fr"/>
              <a:t>Quatrième niveau</a:t>
            </a:r>
          </a:p>
          <a:p>
            <a:pPr lvl="4" rtl="0"/>
            <a:r>
              <a:rPr lang="fr"/>
              <a:t>Cinquième niveau</a:t>
            </a:r>
          </a:p>
        </p:txBody>
      </p:sp>
    </p:spTree>
    <p:extLst>
      <p:ext uri="{BB962C8B-B14F-4D97-AF65-F5344CB8AC3E}">
        <p14:creationId xmlns:p14="http://schemas.microsoft.com/office/powerpoint/2010/main" val="4105378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Lst>
  <p:hf sldNum="0" hdr="0" ftr="0" dt="0"/>
  <p:txStyles>
    <p:titleStyle>
      <a:lvl1pPr algn="l" defTabSz="914400" rtl="0" eaLnBrk="1" latinLnBrk="0" hangingPunct="1">
        <a:lnSpc>
          <a:spcPct val="80000"/>
        </a:lnSpc>
        <a:spcBef>
          <a:spcPct val="0"/>
        </a:spcBef>
        <a:buNone/>
        <a:defRPr sz="5600" b="0" i="0" kern="1200" spc="-200" baseline="0">
          <a:solidFill>
            <a:schemeClr val="tx1"/>
          </a:solidFill>
          <a:latin typeface="+mj-lt"/>
          <a:ea typeface="+mj-ea"/>
          <a:cs typeface="+mj-cs"/>
        </a:defRPr>
      </a:lvl1pPr>
    </p:titleStyle>
    <p:bodyStyle>
      <a:lvl1pPr marL="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2286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2pPr>
      <a:lvl3pPr marL="4572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3pPr>
      <a:lvl4pPr marL="6858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4pPr>
      <a:lvl5pPr marL="9144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9BA719F-7A4B-922D-EE9B-5139E8F94D3B}"/>
              </a:ext>
            </a:extLst>
          </p:cNvPr>
          <p:cNvSpPr>
            <a:spLocks noGrp="1"/>
          </p:cNvSpPr>
          <p:nvPr>
            <p:ph type="subTitle" idx="1"/>
          </p:nvPr>
        </p:nvSpPr>
        <p:spPr>
          <a:xfrm>
            <a:off x="353086" y="6129196"/>
            <a:ext cx="5891134" cy="654839"/>
          </a:xfrm>
        </p:spPr>
        <p:txBody>
          <a:bodyPr anchor="b">
            <a:normAutofit/>
          </a:bodyPr>
          <a:lstStyle/>
          <a:p>
            <a:r>
              <a:rPr lang="en-US" dirty="0"/>
              <a:t>Retour </a:t>
            </a:r>
            <a:r>
              <a:rPr lang="en-US" dirty="0" err="1"/>
              <a:t>d’expérience</a:t>
            </a:r>
            <a:r>
              <a:rPr lang="en-US" dirty="0"/>
              <a:t> pour </a:t>
            </a:r>
            <a:r>
              <a:rPr lang="en-US" dirty="0" err="1"/>
              <a:t>améliorer</a:t>
            </a:r>
            <a:r>
              <a:rPr lang="en-US" dirty="0"/>
              <a:t> la </a:t>
            </a:r>
            <a:r>
              <a:rPr lang="en-US" dirty="0" err="1"/>
              <a:t>qualité</a:t>
            </a:r>
            <a:r>
              <a:rPr lang="en-US" dirty="0"/>
              <a:t> de la formation</a:t>
            </a:r>
          </a:p>
        </p:txBody>
      </p:sp>
      <p:sp>
        <p:nvSpPr>
          <p:cNvPr id="4" name="Title 3">
            <a:extLst>
              <a:ext uri="{FF2B5EF4-FFF2-40B4-BE49-F238E27FC236}">
                <a16:creationId xmlns:a16="http://schemas.microsoft.com/office/drawing/2014/main" id="{42903B0F-FF21-B16B-30A3-6D5087BB3BD8}"/>
              </a:ext>
            </a:extLst>
          </p:cNvPr>
          <p:cNvSpPr>
            <a:spLocks noGrp="1"/>
          </p:cNvSpPr>
          <p:nvPr>
            <p:ph type="title"/>
          </p:nvPr>
        </p:nvSpPr>
        <p:spPr>
          <a:xfrm>
            <a:off x="253316" y="2197275"/>
            <a:ext cx="9683496" cy="3776472"/>
          </a:xfrm>
        </p:spPr>
        <p:txBody>
          <a:bodyPr anchor="b">
            <a:normAutofit/>
          </a:bodyPr>
          <a:lstStyle/>
          <a:p>
            <a:r>
              <a:rPr lang="en-US" sz="3600" dirty="0"/>
              <a:t>Satisfaction des stagiaires – </a:t>
            </a:r>
            <a:br>
              <a:rPr lang="en-US" sz="3600" dirty="0"/>
            </a:br>
            <a:r>
              <a:rPr lang="en-US" sz="3600" dirty="0"/>
              <a:t>Formation DIRIGEANT RNCP 40900 </a:t>
            </a:r>
            <a:br>
              <a:rPr lang="en-US" sz="3600" dirty="0"/>
            </a:br>
            <a:r>
              <a:rPr lang="en-US" sz="3600" dirty="0"/>
              <a:t>(ISFEC Normandie)</a:t>
            </a:r>
          </a:p>
        </p:txBody>
      </p:sp>
      <p:pic>
        <p:nvPicPr>
          <p:cNvPr id="3" name="Image 2" descr="Une image contenant texte, Police, logo, Graphique&#10;&#10;Description générée automatiquement">
            <a:extLst>
              <a:ext uri="{FF2B5EF4-FFF2-40B4-BE49-F238E27FC236}">
                <a16:creationId xmlns:a16="http://schemas.microsoft.com/office/drawing/2014/main" id="{19A5834E-3A44-5C1C-94D6-B7D584565CD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0441" y="1793955"/>
            <a:ext cx="1899750" cy="1114624"/>
          </a:xfrm>
          <a:prstGeom prst="rect">
            <a:avLst/>
          </a:prstGeom>
          <a:noFill/>
        </p:spPr>
      </p:pic>
      <p:pic>
        <p:nvPicPr>
          <p:cNvPr id="5" name="Image 4" descr="Une image contenant texte, Police, logo, Graphique&#10;&#10;Description générée automatiquement">
            <a:extLst>
              <a:ext uri="{FF2B5EF4-FFF2-40B4-BE49-F238E27FC236}">
                <a16:creationId xmlns:a16="http://schemas.microsoft.com/office/drawing/2014/main" id="{6E9B16A1-F9A7-01F5-8F0A-7EF0E21BF7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0961" y="1793955"/>
            <a:ext cx="2497455" cy="978535"/>
          </a:xfrm>
          <a:prstGeom prst="rect">
            <a:avLst/>
          </a:prstGeom>
        </p:spPr>
      </p:pic>
    </p:spTree>
    <p:extLst>
      <p:ext uri="{BB962C8B-B14F-4D97-AF65-F5344CB8AC3E}">
        <p14:creationId xmlns:p14="http://schemas.microsoft.com/office/powerpoint/2010/main" val="341024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42" presetClass="entr" presetSubtype="0" fill="hold" grpId="1" nodeType="withEffect">
                                  <p:stCondLst>
                                    <p:cond delay="250"/>
                                  </p:stCondLst>
                                  <p:iterate type="wd">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250"/>
                                        <p:tgtEl>
                                          <p:spTgt spid="2"/>
                                        </p:tgtEl>
                                      </p:cBhvr>
                                    </p:animEffect>
                                    <p:anim calcmode="lin" valueType="num">
                                      <p:cBhvr>
                                        <p:cTn id="14" dur="250" fill="hold"/>
                                        <p:tgtEl>
                                          <p:spTgt spid="2"/>
                                        </p:tgtEl>
                                        <p:attrNameLst>
                                          <p:attrName>ppt_x</p:attrName>
                                        </p:attrNameLst>
                                      </p:cBhvr>
                                      <p:tavLst>
                                        <p:tav tm="0">
                                          <p:val>
                                            <p:strVal val="#ppt_x"/>
                                          </p:val>
                                        </p:tav>
                                        <p:tav tm="100000">
                                          <p:val>
                                            <p:strVal val="#ppt_x"/>
                                          </p:val>
                                        </p:tav>
                                      </p:tavLst>
                                    </p:anim>
                                    <p:anim calcmode="lin" valueType="num">
                                      <p:cBhvr>
                                        <p:cTn id="15" dur="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0EEFD-2071-A87B-BAD1-869C8FC014B1}"/>
              </a:ext>
            </a:extLst>
          </p:cNvPr>
          <p:cNvSpPr>
            <a:spLocks noGrp="1"/>
          </p:cNvSpPr>
          <p:nvPr>
            <p:ph type="title"/>
          </p:nvPr>
        </p:nvSpPr>
        <p:spPr>
          <a:xfrm>
            <a:off x="-18288" y="644663"/>
            <a:ext cx="12001592" cy="1088358"/>
          </a:xfrm>
        </p:spPr>
        <p:txBody>
          <a:bodyPr anchor="ctr">
            <a:normAutofit/>
          </a:bodyPr>
          <a:lstStyle/>
          <a:p>
            <a:r>
              <a:rPr lang="en-US" sz="4300"/>
              <a:t>Contexte de la formation et objectifs de l’analyse</a:t>
            </a:r>
          </a:p>
        </p:txBody>
      </p:sp>
      <p:sp>
        <p:nvSpPr>
          <p:cNvPr id="5" name="TextBox 4">
            <a:extLst>
              <a:ext uri="{FF2B5EF4-FFF2-40B4-BE49-F238E27FC236}">
                <a16:creationId xmlns:a16="http://schemas.microsoft.com/office/drawing/2014/main" id="{624EED7C-92E4-42B9-B3FF-CBBAAFE76104}"/>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0" y="1923521"/>
            <a:ext cx="5905546" cy="4824113"/>
          </a:xfrm>
          <a:prstGeom prst="rect">
            <a:avLst/>
          </a:prstGeom>
        </p:spPr>
        <p:txBody>
          <a:bodyPr lIns="91440" tIns="45720" rIns="91440" bIns="45720" anchor="t">
            <a:normAutofit/>
          </a:bodyPr>
          <a:lstStyle/>
          <a:p>
            <a:pPr>
              <a:spcBef>
                <a:spcPts val="2500"/>
              </a:spcBef>
              <a:spcAft>
                <a:spcPts val="600"/>
              </a:spcAft>
            </a:pPr>
            <a:r>
              <a:rPr lang="en-US" sz="1400" b="1" dirty="0"/>
              <a:t>Formation DIRIGEANT RNCP 40900 </a:t>
            </a:r>
            <a:r>
              <a:rPr lang="en-US" sz="1400" b="1" i="1" dirty="0"/>
              <a:t>(</a:t>
            </a:r>
            <a:r>
              <a:rPr lang="en-US" sz="1400" b="1" i="1" dirty="0" err="1"/>
              <a:t>anciennement</a:t>
            </a:r>
            <a:r>
              <a:rPr lang="en-US" sz="1400" b="1" i="1" dirty="0"/>
              <a:t> 34698)</a:t>
            </a:r>
          </a:p>
          <a:p>
            <a:pPr marL="0" lvl="1" indent="0">
              <a:spcBef>
                <a:spcPts val="1000"/>
              </a:spcBef>
              <a:spcAft>
                <a:spcPts val="600"/>
              </a:spcAft>
              <a:buFont typeface="+mj-lt"/>
              <a:buNone/>
            </a:pPr>
            <a:r>
              <a:rPr lang="en-US" sz="1400" dirty="0"/>
              <a:t>Formation pour chefs </a:t>
            </a:r>
            <a:r>
              <a:rPr lang="en-US" sz="1400" dirty="0" err="1"/>
              <a:t>d’établissement</a:t>
            </a:r>
            <a:r>
              <a:rPr lang="en-US" sz="1400" dirty="0"/>
              <a:t> et cadres de </a:t>
            </a:r>
            <a:r>
              <a:rPr lang="en-US" sz="1400" dirty="0" err="1"/>
              <a:t>l’enseignement</a:t>
            </a:r>
            <a:r>
              <a:rPr lang="en-US" sz="1400" dirty="0"/>
              <a:t> catholique </a:t>
            </a:r>
            <a:r>
              <a:rPr lang="en-US" sz="1400" dirty="0" err="1"/>
              <a:t>axée</a:t>
            </a:r>
            <a:r>
              <a:rPr lang="en-US" sz="1400" dirty="0"/>
              <a:t> sur management et </a:t>
            </a:r>
            <a:r>
              <a:rPr lang="en-US" sz="1400" dirty="0" err="1"/>
              <a:t>gouvernance</a:t>
            </a:r>
            <a:r>
              <a:rPr lang="en-US" sz="1400" dirty="0"/>
              <a:t>.</a:t>
            </a:r>
          </a:p>
          <a:p>
            <a:pPr marL="0" lvl="0" indent="0">
              <a:spcBef>
                <a:spcPts val="2500"/>
              </a:spcBef>
              <a:spcAft>
                <a:spcPts val="600"/>
              </a:spcAft>
              <a:buFont typeface="+mj-lt"/>
              <a:buNone/>
            </a:pPr>
            <a:r>
              <a:rPr lang="en-US" sz="1400" b="1" dirty="0" err="1"/>
              <a:t>Collecte</a:t>
            </a:r>
            <a:r>
              <a:rPr lang="en-US" sz="1400" b="1" dirty="0"/>
              <a:t> et </a:t>
            </a:r>
            <a:r>
              <a:rPr lang="en-US" sz="1400" b="1" dirty="0" err="1"/>
              <a:t>analyse</a:t>
            </a:r>
            <a:r>
              <a:rPr lang="en-US" sz="1400" b="1" dirty="0"/>
              <a:t> des </a:t>
            </a:r>
            <a:r>
              <a:rPr lang="en-US" sz="1400" b="1" dirty="0" err="1"/>
              <a:t>évaluations</a:t>
            </a:r>
          </a:p>
          <a:p>
            <a:pPr marL="0" lvl="1" indent="0">
              <a:spcBef>
                <a:spcPts val="1000"/>
              </a:spcBef>
              <a:spcAft>
                <a:spcPts val="600"/>
              </a:spcAft>
              <a:buFont typeface="+mj-lt"/>
              <a:buNone/>
            </a:pPr>
            <a:r>
              <a:rPr lang="en-US" sz="1400" dirty="0" err="1"/>
              <a:t>Recueil</a:t>
            </a:r>
            <a:r>
              <a:rPr lang="en-US" sz="1400" dirty="0"/>
              <a:t> </a:t>
            </a:r>
            <a:r>
              <a:rPr lang="en-US" sz="1400" dirty="0" err="1"/>
              <a:t>systématique</a:t>
            </a:r>
            <a:r>
              <a:rPr lang="en-US" sz="1400" dirty="0"/>
              <a:t> des </a:t>
            </a:r>
            <a:r>
              <a:rPr lang="en-US" sz="1400" dirty="0" err="1"/>
              <a:t>évaluations</a:t>
            </a:r>
            <a:r>
              <a:rPr lang="en-US" sz="1400" dirty="0"/>
              <a:t> de fin de formation entre 2023 et 2026 sur </a:t>
            </a:r>
            <a:r>
              <a:rPr lang="en-US" sz="1400" dirty="0" err="1"/>
              <a:t>neuf</a:t>
            </a:r>
            <a:r>
              <a:rPr lang="en-US" sz="1400" dirty="0"/>
              <a:t> sessions </a:t>
            </a:r>
            <a:r>
              <a:rPr lang="en-US" sz="1400" dirty="0" err="1"/>
              <a:t>distinctes</a:t>
            </a:r>
            <a:r>
              <a:rPr lang="en-US" sz="1400" dirty="0"/>
              <a:t>.</a:t>
            </a:r>
          </a:p>
          <a:p>
            <a:pPr marL="0" lvl="0" indent="0">
              <a:spcBef>
                <a:spcPts val="2500"/>
              </a:spcBef>
              <a:spcAft>
                <a:spcPts val="600"/>
              </a:spcAft>
              <a:buFont typeface="+mj-lt"/>
              <a:buNone/>
            </a:pPr>
            <a:r>
              <a:rPr lang="en-US" sz="1400" b="1" dirty="0" err="1"/>
              <a:t>Objectifs</a:t>
            </a:r>
            <a:r>
              <a:rPr lang="en-US" sz="1400" b="1" dirty="0"/>
              <a:t> de la </a:t>
            </a:r>
            <a:r>
              <a:rPr lang="en-US" sz="1400" b="1" dirty="0" err="1"/>
              <a:t>synthèse</a:t>
            </a:r>
          </a:p>
          <a:p>
            <a:pPr marL="0" lvl="1" indent="0">
              <a:spcBef>
                <a:spcPts val="1000"/>
              </a:spcBef>
              <a:spcAft>
                <a:spcPts val="600"/>
              </a:spcAft>
              <a:buFont typeface="+mj-lt"/>
              <a:buNone/>
            </a:pPr>
            <a:r>
              <a:rPr lang="en-US" sz="1400" dirty="0" err="1"/>
              <a:t>Démontrer</a:t>
            </a:r>
            <a:r>
              <a:rPr lang="en-US" sz="1400" dirty="0"/>
              <a:t> la satisfaction des </a:t>
            </a:r>
            <a:r>
              <a:rPr lang="en-US" sz="1400" dirty="0" err="1"/>
              <a:t>bénéficiaires</a:t>
            </a:r>
            <a:r>
              <a:rPr lang="en-US" sz="1400" dirty="0"/>
              <a:t> et </a:t>
            </a:r>
            <a:r>
              <a:rPr lang="en-US" sz="1400" dirty="0" err="1"/>
              <a:t>valoriser</a:t>
            </a:r>
            <a:r>
              <a:rPr lang="en-US" sz="1400" dirty="0"/>
              <a:t> </a:t>
            </a:r>
            <a:r>
              <a:rPr lang="en-US" sz="1400" dirty="0" err="1"/>
              <a:t>l’amélioration</a:t>
            </a:r>
            <a:r>
              <a:rPr lang="en-US" sz="1400" dirty="0"/>
              <a:t> continue des formations.</a:t>
            </a:r>
          </a:p>
          <a:p>
            <a:pPr marL="0" lvl="0" indent="0">
              <a:spcBef>
                <a:spcPts val="2500"/>
              </a:spcBef>
              <a:spcAft>
                <a:spcPts val="600"/>
              </a:spcAft>
              <a:buFont typeface="+mj-lt"/>
              <a:buNone/>
            </a:pPr>
            <a:r>
              <a:rPr lang="en-US" sz="1400" b="1" dirty="0"/>
              <a:t>Usage </a:t>
            </a:r>
            <a:r>
              <a:rPr lang="en-US" sz="1400" b="1" dirty="0" err="1"/>
              <a:t>institutionnel</a:t>
            </a:r>
            <a:r>
              <a:rPr lang="en-US" sz="1400" b="1" dirty="0"/>
              <a:t> et communication</a:t>
            </a:r>
          </a:p>
          <a:p>
            <a:pPr marL="0" lvl="1" indent="0">
              <a:spcBef>
                <a:spcPts val="1000"/>
              </a:spcBef>
              <a:spcAft>
                <a:spcPts val="600"/>
              </a:spcAft>
              <a:buFont typeface="+mj-lt"/>
              <a:buNone/>
            </a:pPr>
            <a:r>
              <a:rPr lang="en-US" sz="1400" dirty="0" err="1"/>
              <a:t>Synthèse</a:t>
            </a:r>
            <a:r>
              <a:rPr lang="en-US" sz="1400" dirty="0"/>
              <a:t> </a:t>
            </a:r>
            <a:r>
              <a:rPr lang="en-US" sz="1400" dirty="0" err="1"/>
              <a:t>utilisée</a:t>
            </a:r>
            <a:r>
              <a:rPr lang="en-US" sz="1400" dirty="0"/>
              <a:t> pour communication externe aux </a:t>
            </a:r>
            <a:r>
              <a:rPr lang="en-US" sz="1400" dirty="0" err="1"/>
              <a:t>futurs</a:t>
            </a:r>
            <a:r>
              <a:rPr lang="en-US" sz="1400" dirty="0"/>
              <a:t> </a:t>
            </a:r>
            <a:r>
              <a:rPr lang="en-US" sz="1400" dirty="0" err="1"/>
              <a:t>candidats</a:t>
            </a:r>
            <a:r>
              <a:rPr lang="en-US" sz="1400" dirty="0"/>
              <a:t> et </a:t>
            </a:r>
            <a:r>
              <a:rPr lang="en-US" sz="1400" dirty="0" err="1"/>
              <a:t>partenaires</a:t>
            </a:r>
            <a:r>
              <a:rPr lang="en-US" sz="1400" dirty="0"/>
              <a:t>.</a:t>
            </a:r>
          </a:p>
        </p:txBody>
      </p:sp>
      <p:pic>
        <p:nvPicPr>
          <p:cNvPr id="4" name="Content Placeholder 3" descr="Des collègues de tous âges en réunion d’affaires au bureau">
            <a:extLst>
              <a:ext uri="{FF2B5EF4-FFF2-40B4-BE49-F238E27FC236}">
                <a16:creationId xmlns:a16="http://schemas.microsoft.com/office/drawing/2014/main" id="{55EFD714-888D-4481-B916-EF954B228077}"/>
              </a:ext>
            </a:extLst>
          </p:cNvPr>
          <p:cNvPicPr>
            <a:picLocks noGrp="1" noChangeAspect="1"/>
          </p:cNvPicPr>
          <p:nvPr>
            <p:ph idx="4294967295"/>
          </p:nvPr>
        </p:nvPicPr>
        <p:blipFill>
          <a:blip r:embed="rId3"/>
          <a:srcRect r="18287" b="1"/>
          <a:stretch>
            <a:fillRect/>
          </a:stretch>
        </p:blipFill>
        <p:spPr>
          <a:xfrm>
            <a:off x="6096046" y="1923521"/>
            <a:ext cx="5905546" cy="4824113"/>
          </a:xfrm>
        </p:spPr>
      </p:pic>
    </p:spTree>
    <p:extLst>
      <p:ext uri="{BB962C8B-B14F-4D97-AF65-F5344CB8AC3E}">
        <p14:creationId xmlns:p14="http://schemas.microsoft.com/office/powerpoint/2010/main" val="33282490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6DC0-1AB9-194F-82B0-BB2832BDAE17}"/>
              </a:ext>
            </a:extLst>
          </p:cNvPr>
          <p:cNvSpPr>
            <a:spLocks noGrp="1"/>
          </p:cNvSpPr>
          <p:nvPr>
            <p:ph type="title"/>
          </p:nvPr>
        </p:nvSpPr>
        <p:spPr>
          <a:xfrm>
            <a:off x="-18288" y="644663"/>
            <a:ext cx="12001592" cy="1088358"/>
          </a:xfrm>
        </p:spPr>
        <p:txBody>
          <a:bodyPr anchor="ctr">
            <a:normAutofit/>
          </a:bodyPr>
          <a:lstStyle/>
          <a:p>
            <a:r>
              <a:rPr lang="en-US" sz="3900"/>
              <a:t>Indice global de satisfaction des stagiaires (2023–2026)</a:t>
            </a:r>
          </a:p>
        </p:txBody>
      </p:sp>
      <p:sp>
        <p:nvSpPr>
          <p:cNvPr id="5" name="TextBox 4">
            <a:extLst>
              <a:ext uri="{FF2B5EF4-FFF2-40B4-BE49-F238E27FC236}">
                <a16:creationId xmlns:a16="http://schemas.microsoft.com/office/drawing/2014/main" id="{126CD32A-7827-46F2-87F4-2FAA68B6C1B3}"/>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0" y="1923521"/>
            <a:ext cx="5905546" cy="4824113"/>
          </a:xfrm>
          <a:prstGeom prst="rect">
            <a:avLst/>
          </a:prstGeom>
        </p:spPr>
        <p:txBody>
          <a:bodyPr>
            <a:normAutofit/>
          </a:bodyPr>
          <a:lstStyle/>
          <a:p>
            <a:pPr marL="0" lvl="0" indent="0">
              <a:spcBef>
                <a:spcPts val="2500"/>
              </a:spcBef>
              <a:spcAft>
                <a:spcPts val="600"/>
              </a:spcAft>
              <a:buFont typeface="+mj-lt"/>
              <a:buNone/>
            </a:pPr>
            <a:r>
              <a:rPr lang="en-US" sz="1400" b="1" dirty="0" err="1"/>
              <a:t>Niveau</a:t>
            </a:r>
            <a:r>
              <a:rPr lang="en-US" sz="1400" b="1" dirty="0"/>
              <a:t> de satisfaction global</a:t>
            </a:r>
          </a:p>
          <a:p>
            <a:pPr marL="0" lvl="1" indent="0">
              <a:spcBef>
                <a:spcPts val="1000"/>
              </a:spcBef>
              <a:spcAft>
                <a:spcPts val="600"/>
              </a:spcAft>
              <a:buFont typeface="+mj-lt"/>
              <a:buNone/>
            </a:pPr>
            <a:r>
              <a:rPr lang="en-US" sz="1400" dirty="0"/>
              <a:t>Le </a:t>
            </a:r>
            <a:r>
              <a:rPr lang="en-US" sz="1400" dirty="0" err="1"/>
              <a:t>taux</a:t>
            </a:r>
            <a:r>
              <a:rPr lang="en-US" sz="1400" dirty="0"/>
              <a:t> de satisfaction moyen est de 76 % entre 2023 et 2026, </a:t>
            </a:r>
            <a:r>
              <a:rPr lang="en-US" sz="1400" dirty="0" err="1"/>
              <a:t>montrant</a:t>
            </a:r>
            <a:r>
              <a:rPr lang="en-US" sz="1400" dirty="0"/>
              <a:t> </a:t>
            </a:r>
            <a:r>
              <a:rPr lang="en-US" sz="1400" dirty="0" err="1"/>
              <a:t>une</a:t>
            </a:r>
            <a:r>
              <a:rPr lang="en-US" sz="1400" dirty="0"/>
              <a:t> </a:t>
            </a:r>
            <a:r>
              <a:rPr lang="en-US" sz="1400" dirty="0" err="1"/>
              <a:t>appréciation</a:t>
            </a:r>
            <a:r>
              <a:rPr lang="en-US" sz="1400" dirty="0"/>
              <a:t> positive stable.</a:t>
            </a:r>
          </a:p>
          <a:p>
            <a:pPr marL="0" lvl="0" indent="0">
              <a:spcBef>
                <a:spcPts val="2500"/>
              </a:spcBef>
              <a:spcAft>
                <a:spcPts val="600"/>
              </a:spcAft>
              <a:buFont typeface="+mj-lt"/>
              <a:buNone/>
            </a:pPr>
            <a:r>
              <a:rPr lang="en-US" sz="1400" b="1" dirty="0"/>
              <a:t>Tendance à </a:t>
            </a:r>
            <a:r>
              <a:rPr lang="en-US" sz="1400" b="1" dirty="0" err="1"/>
              <a:t>l’amélioration</a:t>
            </a:r>
            <a:endParaRPr lang="en-US" sz="1400" b="1" dirty="0"/>
          </a:p>
          <a:p>
            <a:pPr marL="0" lvl="1" indent="0">
              <a:spcBef>
                <a:spcPts val="1000"/>
              </a:spcBef>
              <a:spcAft>
                <a:spcPts val="600"/>
              </a:spcAft>
              <a:buFont typeface="+mj-lt"/>
              <a:buNone/>
            </a:pPr>
            <a:r>
              <a:rPr lang="en-US" sz="1400" dirty="0"/>
              <a:t>Les notes </a:t>
            </a:r>
            <a:r>
              <a:rPr lang="en-US" sz="1400" dirty="0" err="1"/>
              <a:t>s’améliorent</a:t>
            </a:r>
            <a:r>
              <a:rPr lang="en-US" sz="1400" dirty="0"/>
              <a:t> à </a:t>
            </a:r>
            <a:r>
              <a:rPr lang="en-US" sz="1400" dirty="0" err="1"/>
              <a:t>partir</a:t>
            </a:r>
            <a:r>
              <a:rPr lang="en-US" sz="1400" dirty="0"/>
              <a:t> de 2024, avec </a:t>
            </a:r>
            <a:r>
              <a:rPr lang="en-US" sz="1400" dirty="0" err="1"/>
              <a:t>plusieurs</a:t>
            </a:r>
            <a:r>
              <a:rPr lang="en-US" sz="1400" dirty="0"/>
              <a:t> sessions </a:t>
            </a:r>
            <a:r>
              <a:rPr lang="en-US" sz="1400" dirty="0" err="1"/>
              <a:t>dépassant</a:t>
            </a:r>
            <a:r>
              <a:rPr lang="en-US" sz="1400" dirty="0"/>
              <a:t> 4 sur 5, </a:t>
            </a:r>
            <a:r>
              <a:rPr lang="en-US" sz="1400" dirty="0" err="1"/>
              <a:t>reflétant</a:t>
            </a:r>
            <a:r>
              <a:rPr lang="en-US" sz="1400" dirty="0"/>
              <a:t> les </a:t>
            </a:r>
            <a:r>
              <a:rPr lang="en-US" sz="1400" dirty="0" err="1"/>
              <a:t>ajustements</a:t>
            </a:r>
            <a:r>
              <a:rPr lang="en-US" sz="1400" dirty="0"/>
              <a:t> </a:t>
            </a:r>
            <a:r>
              <a:rPr lang="en-US" sz="1400" dirty="0" err="1"/>
              <a:t>pédagogiques</a:t>
            </a:r>
            <a:r>
              <a:rPr lang="en-US" sz="1400" dirty="0"/>
              <a:t>.</a:t>
            </a:r>
          </a:p>
          <a:p>
            <a:pPr marL="0" lvl="0" indent="0">
              <a:spcBef>
                <a:spcPts val="2500"/>
              </a:spcBef>
              <a:spcAft>
                <a:spcPts val="600"/>
              </a:spcAft>
              <a:buFont typeface="+mj-lt"/>
              <a:buNone/>
            </a:pPr>
            <a:r>
              <a:rPr lang="en-US" sz="1400" b="1" dirty="0" err="1"/>
              <a:t>Facteurs</a:t>
            </a:r>
            <a:r>
              <a:rPr lang="en-US" sz="1400" b="1" dirty="0"/>
              <a:t> </a:t>
            </a:r>
            <a:r>
              <a:rPr lang="en-US" sz="1400" b="1" dirty="0" err="1"/>
              <a:t>d’écart</a:t>
            </a:r>
            <a:r>
              <a:rPr lang="en-US" sz="1400" b="1" dirty="0"/>
              <a:t> entre sessions</a:t>
            </a:r>
          </a:p>
          <a:p>
            <a:pPr marL="0" lvl="1" indent="0">
              <a:spcBef>
                <a:spcPts val="1000"/>
              </a:spcBef>
              <a:spcAft>
                <a:spcPts val="600"/>
              </a:spcAft>
              <a:buFont typeface="+mj-lt"/>
              <a:buNone/>
            </a:pPr>
            <a:r>
              <a:rPr lang="en-US" sz="1400" dirty="0"/>
              <a:t>Les </a:t>
            </a:r>
            <a:r>
              <a:rPr lang="en-US" sz="1400" dirty="0" err="1"/>
              <a:t>différences</a:t>
            </a:r>
            <a:r>
              <a:rPr lang="en-US" sz="1400" dirty="0"/>
              <a:t> de scores </a:t>
            </a:r>
            <a:r>
              <a:rPr lang="en-US" sz="1400" dirty="0" err="1"/>
              <a:t>s’expliquent</a:t>
            </a:r>
            <a:r>
              <a:rPr lang="en-US" sz="1400" dirty="0"/>
              <a:t> par la </a:t>
            </a:r>
            <a:r>
              <a:rPr lang="en-US" sz="1400" dirty="0" err="1"/>
              <a:t>diversité</a:t>
            </a:r>
            <a:r>
              <a:rPr lang="en-US" sz="1400" dirty="0"/>
              <a:t> des </a:t>
            </a:r>
            <a:r>
              <a:rPr lang="en-US" sz="1400" dirty="0" err="1"/>
              <a:t>profils</a:t>
            </a:r>
            <a:r>
              <a:rPr lang="en-US" sz="1400" dirty="0"/>
              <a:t>, les </a:t>
            </a:r>
            <a:r>
              <a:rPr lang="en-US" sz="1400" dirty="0" err="1"/>
              <a:t>attentes</a:t>
            </a:r>
            <a:r>
              <a:rPr lang="en-US" sz="1400" dirty="0"/>
              <a:t> et les </a:t>
            </a:r>
            <a:r>
              <a:rPr lang="en-US" sz="1400" dirty="0" err="1"/>
              <a:t>thématiques</a:t>
            </a:r>
            <a:r>
              <a:rPr lang="en-US" sz="1400" dirty="0"/>
              <a:t> </a:t>
            </a:r>
            <a:r>
              <a:rPr lang="en-US" sz="1400" dirty="0" err="1"/>
              <a:t>abordées</a:t>
            </a:r>
            <a:r>
              <a:rPr lang="en-US" sz="1400" dirty="0"/>
              <a:t>.</a:t>
            </a:r>
          </a:p>
          <a:p>
            <a:pPr marL="0" lvl="0" indent="0">
              <a:spcBef>
                <a:spcPts val="2500"/>
              </a:spcBef>
              <a:spcAft>
                <a:spcPts val="600"/>
              </a:spcAft>
              <a:buFont typeface="+mj-lt"/>
              <a:buNone/>
            </a:pPr>
            <a:r>
              <a:rPr lang="en-US" sz="1400" b="1" dirty="0"/>
              <a:t>Importance des travaux pratiques</a:t>
            </a:r>
          </a:p>
          <a:p>
            <a:pPr marL="0" lvl="1" indent="0">
              <a:spcBef>
                <a:spcPts val="1000"/>
              </a:spcBef>
              <a:spcAft>
                <a:spcPts val="600"/>
              </a:spcAft>
              <a:buFont typeface="+mj-lt"/>
              <a:buNone/>
            </a:pPr>
            <a:r>
              <a:rPr lang="en-US" sz="1400" dirty="0"/>
              <a:t>Les </a:t>
            </a:r>
            <a:r>
              <a:rPr lang="en-US" sz="1400" dirty="0" err="1"/>
              <a:t>meilleures</a:t>
            </a:r>
            <a:r>
              <a:rPr lang="en-US" sz="1400" dirty="0"/>
              <a:t> notes </a:t>
            </a:r>
            <a:r>
              <a:rPr lang="en-US" sz="1400" dirty="0" err="1"/>
              <a:t>sont</a:t>
            </a:r>
            <a:r>
              <a:rPr lang="en-US" sz="1400" dirty="0"/>
              <a:t> </a:t>
            </a:r>
            <a:r>
              <a:rPr lang="en-US" sz="1400" dirty="0" err="1"/>
              <a:t>associées</a:t>
            </a:r>
            <a:r>
              <a:rPr lang="en-US" sz="1400" dirty="0"/>
              <a:t> aux sessions avec plus de travaux pratiques, </a:t>
            </a:r>
            <a:r>
              <a:rPr lang="en-US" sz="1400" dirty="0" err="1"/>
              <a:t>échanges</a:t>
            </a:r>
            <a:r>
              <a:rPr lang="en-US" sz="1400" dirty="0"/>
              <a:t> et </a:t>
            </a:r>
            <a:r>
              <a:rPr lang="en-US" sz="1400" dirty="0" err="1"/>
              <a:t>accompagnement</a:t>
            </a:r>
            <a:r>
              <a:rPr lang="en-US" sz="1400" dirty="0"/>
              <a:t> </a:t>
            </a:r>
            <a:r>
              <a:rPr lang="en-US" sz="1400" dirty="0" err="1"/>
              <a:t>personnalisé</a:t>
            </a:r>
            <a:r>
              <a:rPr lang="en-US" sz="1400" dirty="0"/>
              <a:t>.</a:t>
            </a:r>
          </a:p>
        </p:txBody>
      </p:sp>
      <p:pic>
        <p:nvPicPr>
          <p:cNvPr id="4" name="Content Placeholder 3" descr="Plan d’un homme d’affaires regardant pensivement un graphique sur fond blanc">
            <a:extLst>
              <a:ext uri="{FF2B5EF4-FFF2-40B4-BE49-F238E27FC236}">
                <a16:creationId xmlns:a16="http://schemas.microsoft.com/office/drawing/2014/main" id="{CD9BF35C-6E82-4C0F-B57E-B253E08E2F52}"/>
              </a:ext>
            </a:extLst>
          </p:cNvPr>
          <p:cNvPicPr>
            <a:picLocks noGrp="1" noChangeAspect="1"/>
          </p:cNvPicPr>
          <p:nvPr>
            <p:ph idx="4294967295"/>
          </p:nvPr>
        </p:nvPicPr>
        <p:blipFill>
          <a:blip r:embed="rId3"/>
          <a:srcRect r="18287" b="1"/>
          <a:stretch>
            <a:fillRect/>
          </a:stretch>
        </p:blipFill>
        <p:spPr>
          <a:xfrm>
            <a:off x="6096046" y="1923521"/>
            <a:ext cx="5905546" cy="4824113"/>
          </a:xfrm>
        </p:spPr>
      </p:pic>
    </p:spTree>
    <p:extLst>
      <p:ext uri="{BB962C8B-B14F-4D97-AF65-F5344CB8AC3E}">
        <p14:creationId xmlns:p14="http://schemas.microsoft.com/office/powerpoint/2010/main" val="1375135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BF597-BB18-C246-BD34-0CDC6D4E7822}"/>
              </a:ext>
            </a:extLst>
          </p:cNvPr>
          <p:cNvSpPr>
            <a:spLocks noGrp="1"/>
          </p:cNvSpPr>
          <p:nvPr>
            <p:ph type="title"/>
          </p:nvPr>
        </p:nvSpPr>
        <p:spPr>
          <a:xfrm>
            <a:off x="-18288" y="644663"/>
            <a:ext cx="12001592" cy="1088358"/>
          </a:xfrm>
        </p:spPr>
        <p:txBody>
          <a:bodyPr anchor="ctr">
            <a:normAutofit/>
          </a:bodyPr>
          <a:lstStyle/>
          <a:p>
            <a:r>
              <a:rPr lang="en-US"/>
              <a:t>Points forts identifiés par les stagiaires</a:t>
            </a:r>
          </a:p>
        </p:txBody>
      </p:sp>
      <p:sp>
        <p:nvSpPr>
          <p:cNvPr id="5" name="TextBox 4">
            <a:extLst>
              <a:ext uri="{FF2B5EF4-FFF2-40B4-BE49-F238E27FC236}">
                <a16:creationId xmlns:a16="http://schemas.microsoft.com/office/drawing/2014/main" id="{283AB629-E065-4BF8-986E-589F79EB11E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0" y="1923521"/>
            <a:ext cx="5905546" cy="4824113"/>
          </a:xfrm>
          <a:prstGeom prst="rect">
            <a:avLst/>
          </a:prstGeom>
        </p:spPr>
        <p:txBody>
          <a:bodyPr>
            <a:normAutofit/>
          </a:bodyPr>
          <a:lstStyle/>
          <a:p>
            <a:pPr marL="0" lvl="0" indent="0">
              <a:lnSpc>
                <a:spcPct val="90000"/>
              </a:lnSpc>
              <a:spcBef>
                <a:spcPts val="2500"/>
              </a:spcBef>
              <a:spcAft>
                <a:spcPts val="600"/>
              </a:spcAft>
              <a:buFont typeface="+mj-lt"/>
              <a:buNone/>
            </a:pPr>
            <a:r>
              <a:rPr lang="en-US" sz="1400" b="1"/>
              <a:t>Richesse des apports pédagogiques</a:t>
            </a:r>
          </a:p>
          <a:p>
            <a:pPr marL="0" lvl="1" indent="0">
              <a:lnSpc>
                <a:spcPct val="90000"/>
              </a:lnSpc>
              <a:spcBef>
                <a:spcPts val="1000"/>
              </a:spcBef>
              <a:spcAft>
                <a:spcPts val="600"/>
              </a:spcAft>
              <a:buFont typeface="+mj-lt"/>
              <a:buNone/>
            </a:pPr>
            <a:r>
              <a:rPr lang="en-US" sz="1400"/>
              <a:t>La formation est reconnue pour ses contenus enrichissants, structurants et professionnalisants liés au management et à la gestion des ressources humaines.</a:t>
            </a:r>
          </a:p>
          <a:p>
            <a:pPr marL="0" lvl="0" indent="0">
              <a:lnSpc>
                <a:spcPct val="90000"/>
              </a:lnSpc>
              <a:spcBef>
                <a:spcPts val="2500"/>
              </a:spcBef>
              <a:spcAft>
                <a:spcPts val="600"/>
              </a:spcAft>
              <a:buFont typeface="+mj-lt"/>
              <a:buNone/>
            </a:pPr>
            <a:r>
              <a:rPr lang="en-US" sz="1400" b="1"/>
              <a:t>Utilité concrète des contenus</a:t>
            </a:r>
          </a:p>
          <a:p>
            <a:pPr marL="0" lvl="1" indent="0">
              <a:lnSpc>
                <a:spcPct val="90000"/>
              </a:lnSpc>
              <a:spcBef>
                <a:spcPts val="1000"/>
              </a:spcBef>
              <a:spcAft>
                <a:spcPts val="600"/>
              </a:spcAft>
              <a:buFont typeface="+mj-lt"/>
              <a:buNone/>
            </a:pPr>
            <a:r>
              <a:rPr lang="en-US" sz="1400"/>
              <a:t>Les outils et méthodes enseignés sont immédiatement applicables dans la pratique quotidienne des stagiaires, notamment en communication et gestion de projets.</a:t>
            </a:r>
          </a:p>
          <a:p>
            <a:pPr marL="0" lvl="0" indent="0">
              <a:lnSpc>
                <a:spcPct val="90000"/>
              </a:lnSpc>
              <a:spcBef>
                <a:spcPts val="2500"/>
              </a:spcBef>
              <a:spcAft>
                <a:spcPts val="600"/>
              </a:spcAft>
              <a:buFont typeface="+mj-lt"/>
              <a:buNone/>
            </a:pPr>
            <a:r>
              <a:rPr lang="en-US" sz="1400" b="1"/>
              <a:t>Dynamique collective appréciée</a:t>
            </a:r>
          </a:p>
          <a:p>
            <a:pPr marL="0" lvl="1" indent="0">
              <a:lnSpc>
                <a:spcPct val="90000"/>
              </a:lnSpc>
              <a:spcBef>
                <a:spcPts val="1000"/>
              </a:spcBef>
              <a:spcAft>
                <a:spcPts val="600"/>
              </a:spcAft>
              <a:buFont typeface="+mj-lt"/>
              <a:buNone/>
            </a:pPr>
            <a:r>
              <a:rPr lang="en-US" sz="1400"/>
              <a:t>Les échanges entre pairs et le travail en groupe créent un climat de confiance et de co-construction apprécié des participants.</a:t>
            </a:r>
          </a:p>
          <a:p>
            <a:pPr marL="0" lvl="0" indent="0">
              <a:lnSpc>
                <a:spcPct val="90000"/>
              </a:lnSpc>
              <a:spcBef>
                <a:spcPts val="2500"/>
              </a:spcBef>
              <a:spcAft>
                <a:spcPts val="600"/>
              </a:spcAft>
              <a:buFont typeface="+mj-lt"/>
              <a:buNone/>
            </a:pPr>
            <a:r>
              <a:rPr lang="en-US" sz="1400" b="1"/>
              <a:t>Qualité des intervenants experts</a:t>
            </a:r>
          </a:p>
          <a:p>
            <a:pPr marL="0" lvl="1" indent="0">
              <a:lnSpc>
                <a:spcPct val="90000"/>
              </a:lnSpc>
              <a:spcBef>
                <a:spcPts val="1000"/>
              </a:spcBef>
              <a:spcAft>
                <a:spcPts val="600"/>
              </a:spcAft>
              <a:buFont typeface="+mj-lt"/>
              <a:buNone/>
            </a:pPr>
            <a:r>
              <a:rPr lang="en-US" sz="1400"/>
              <a:t>Les formateurs expérimentés en direction d’établissement apportent légitimité et crédibilité au contenu de la formation.</a:t>
            </a:r>
          </a:p>
        </p:txBody>
      </p:sp>
      <p:pic>
        <p:nvPicPr>
          <p:cNvPr id="4" name="Content Placeholder 3" descr="Étudiants universitaires brésiliens en classe, travaillant en groupe avec le soutien des enseignants">
            <a:extLst>
              <a:ext uri="{FF2B5EF4-FFF2-40B4-BE49-F238E27FC236}">
                <a16:creationId xmlns:a16="http://schemas.microsoft.com/office/drawing/2014/main" id="{20C15F3F-64CE-42ED-B9A1-7F4D4F10A146}"/>
              </a:ext>
            </a:extLst>
          </p:cNvPr>
          <p:cNvPicPr>
            <a:picLocks noGrp="1" noChangeAspect="1"/>
          </p:cNvPicPr>
          <p:nvPr>
            <p:ph idx="4294967295"/>
          </p:nvPr>
        </p:nvPicPr>
        <p:blipFill>
          <a:blip r:embed="rId3"/>
          <a:srcRect l="18286" r="1" b="1"/>
          <a:stretch>
            <a:fillRect/>
          </a:stretch>
        </p:blipFill>
        <p:spPr>
          <a:xfrm>
            <a:off x="6096046" y="1923521"/>
            <a:ext cx="5905546" cy="4824113"/>
          </a:xfrm>
        </p:spPr>
      </p:pic>
    </p:spTree>
    <p:extLst>
      <p:ext uri="{BB962C8B-B14F-4D97-AF65-F5344CB8AC3E}">
        <p14:creationId xmlns:p14="http://schemas.microsoft.com/office/powerpoint/2010/main" val="1983524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8F8A8-C7CD-BD16-BA5D-48E01018E889}"/>
              </a:ext>
            </a:extLst>
          </p:cNvPr>
          <p:cNvSpPr>
            <a:spLocks noGrp="1"/>
          </p:cNvSpPr>
          <p:nvPr>
            <p:ph type="title"/>
          </p:nvPr>
        </p:nvSpPr>
        <p:spPr>
          <a:xfrm>
            <a:off x="-18288" y="644663"/>
            <a:ext cx="12001592" cy="1088358"/>
          </a:xfrm>
        </p:spPr>
        <p:txBody>
          <a:bodyPr anchor="ctr">
            <a:normAutofit/>
          </a:bodyPr>
          <a:lstStyle/>
          <a:p>
            <a:r>
              <a:rPr lang="en-US" sz="3900"/>
              <a:t>Utilité professionnelle et réinvestissement des acquis</a:t>
            </a:r>
          </a:p>
        </p:txBody>
      </p:sp>
      <p:sp>
        <p:nvSpPr>
          <p:cNvPr id="5" name="TextBox 4">
            <a:extLst>
              <a:ext uri="{FF2B5EF4-FFF2-40B4-BE49-F238E27FC236}">
                <a16:creationId xmlns:a16="http://schemas.microsoft.com/office/drawing/2014/main" id="{AE0AAE04-8B90-4323-904C-724575747958}"/>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0" y="1923521"/>
            <a:ext cx="5905546" cy="4824113"/>
          </a:xfrm>
          <a:prstGeom prst="rect">
            <a:avLst/>
          </a:prstGeom>
        </p:spPr>
        <p:txBody>
          <a:bodyPr>
            <a:normAutofit/>
          </a:bodyPr>
          <a:lstStyle/>
          <a:p>
            <a:pPr marL="0" lvl="0" indent="0">
              <a:lnSpc>
                <a:spcPct val="90000"/>
              </a:lnSpc>
              <a:spcBef>
                <a:spcPts val="2500"/>
              </a:spcBef>
              <a:spcAft>
                <a:spcPts val="600"/>
              </a:spcAft>
              <a:buFont typeface="+mj-lt"/>
              <a:buNone/>
            </a:pPr>
            <a:r>
              <a:rPr lang="en-US" sz="1400" b="1"/>
              <a:t>Renforcement du leadership</a:t>
            </a:r>
          </a:p>
          <a:p>
            <a:pPr marL="0" lvl="1" indent="0">
              <a:lnSpc>
                <a:spcPct val="90000"/>
              </a:lnSpc>
              <a:spcBef>
                <a:spcPts val="1000"/>
              </a:spcBef>
              <a:spcAft>
                <a:spcPts val="600"/>
              </a:spcAft>
              <a:buFont typeface="+mj-lt"/>
              <a:buNone/>
            </a:pPr>
            <a:r>
              <a:rPr lang="en-US" sz="1400"/>
              <a:t>Les stagiaires améliorent leur posture de pilotage et leadership, structurant efficacement leurs décisions et actions.</a:t>
            </a:r>
          </a:p>
          <a:p>
            <a:pPr marL="0" lvl="0" indent="0">
              <a:lnSpc>
                <a:spcPct val="90000"/>
              </a:lnSpc>
              <a:spcBef>
                <a:spcPts val="2500"/>
              </a:spcBef>
              <a:spcAft>
                <a:spcPts val="600"/>
              </a:spcAft>
              <a:buFont typeface="+mj-lt"/>
              <a:buNone/>
            </a:pPr>
            <a:r>
              <a:rPr lang="en-US" sz="1400" b="1"/>
              <a:t>Outils de gestion efficaces</a:t>
            </a:r>
          </a:p>
          <a:p>
            <a:pPr marL="0" lvl="1" indent="0">
              <a:lnSpc>
                <a:spcPct val="90000"/>
              </a:lnSpc>
              <a:spcBef>
                <a:spcPts val="1000"/>
              </a:spcBef>
              <a:spcAft>
                <a:spcPts val="600"/>
              </a:spcAft>
              <a:buFont typeface="+mj-lt"/>
              <a:buNone/>
            </a:pPr>
            <a:r>
              <a:rPr lang="en-US" sz="1400"/>
              <a:t>La formation offre des outils pour la conduite d’entretiens, gestion des conflits et communication interpersonnelle impactant le quotidien professionnel.</a:t>
            </a:r>
          </a:p>
          <a:p>
            <a:pPr marL="0" lvl="0" indent="0">
              <a:lnSpc>
                <a:spcPct val="90000"/>
              </a:lnSpc>
              <a:spcBef>
                <a:spcPts val="2500"/>
              </a:spcBef>
              <a:spcAft>
                <a:spcPts val="600"/>
              </a:spcAft>
              <a:buFont typeface="+mj-lt"/>
              <a:buNone/>
            </a:pPr>
            <a:r>
              <a:rPr lang="en-US" sz="1400" b="1"/>
              <a:t>Maîtrise financière et gouvernance</a:t>
            </a:r>
          </a:p>
          <a:p>
            <a:pPr marL="0" lvl="1" indent="0">
              <a:lnSpc>
                <a:spcPct val="90000"/>
              </a:lnSpc>
              <a:spcBef>
                <a:spcPts val="1000"/>
              </a:spcBef>
              <a:spcAft>
                <a:spcPts val="600"/>
              </a:spcAft>
              <a:buFont typeface="+mj-lt"/>
              <a:buNone/>
            </a:pPr>
            <a:r>
              <a:rPr lang="en-US" sz="1400"/>
              <a:t>Les participants acquièrent une meilleure compréhension des enjeux financiers et de gouvernance pour piloter sereinement leur établissement.</a:t>
            </a:r>
          </a:p>
          <a:p>
            <a:pPr marL="0" lvl="0" indent="0">
              <a:lnSpc>
                <a:spcPct val="90000"/>
              </a:lnSpc>
              <a:spcBef>
                <a:spcPts val="2500"/>
              </a:spcBef>
              <a:spcAft>
                <a:spcPts val="600"/>
              </a:spcAft>
              <a:buFont typeface="+mj-lt"/>
              <a:buNone/>
            </a:pPr>
            <a:r>
              <a:rPr lang="en-US" sz="1400" b="1"/>
              <a:t>Réseau professionnel et entraide</a:t>
            </a:r>
          </a:p>
          <a:p>
            <a:pPr marL="0" lvl="1" indent="0">
              <a:lnSpc>
                <a:spcPct val="90000"/>
              </a:lnSpc>
              <a:spcBef>
                <a:spcPts val="1000"/>
              </a:spcBef>
              <a:spcAft>
                <a:spcPts val="600"/>
              </a:spcAft>
              <a:buFont typeface="+mj-lt"/>
              <a:buNone/>
            </a:pPr>
            <a:r>
              <a:rPr lang="en-US" sz="1400"/>
              <a:t>Le réseau constitué durant la formation est une ressource précieuse pour rompre l’isolement et favoriser l’entraide professionnelle.</a:t>
            </a:r>
          </a:p>
        </p:txBody>
      </p:sp>
      <p:pic>
        <p:nvPicPr>
          <p:cNvPr id="4" name="Content Placeholder 3" descr="S’éloigner de l’organisation hiérarchique">
            <a:extLst>
              <a:ext uri="{FF2B5EF4-FFF2-40B4-BE49-F238E27FC236}">
                <a16:creationId xmlns:a16="http://schemas.microsoft.com/office/drawing/2014/main" id="{E37717BD-FD23-44D2-9308-B781652AF839}"/>
              </a:ext>
            </a:extLst>
          </p:cNvPr>
          <p:cNvPicPr>
            <a:picLocks noGrp="1" noChangeAspect="1"/>
          </p:cNvPicPr>
          <p:nvPr>
            <p:ph idx="4294967295"/>
          </p:nvPr>
        </p:nvPicPr>
        <p:blipFill>
          <a:blip r:embed="rId3"/>
          <a:srcRect l="18286" r="1" b="1"/>
          <a:stretch>
            <a:fillRect/>
          </a:stretch>
        </p:blipFill>
        <p:spPr>
          <a:xfrm>
            <a:off x="6096046" y="1923521"/>
            <a:ext cx="5905546" cy="4824113"/>
          </a:xfrm>
        </p:spPr>
      </p:pic>
    </p:spTree>
    <p:extLst>
      <p:ext uri="{BB962C8B-B14F-4D97-AF65-F5344CB8AC3E}">
        <p14:creationId xmlns:p14="http://schemas.microsoft.com/office/powerpoint/2010/main" val="37920080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2F803-6202-C9CA-6B47-DE0B6A052580}"/>
              </a:ext>
            </a:extLst>
          </p:cNvPr>
          <p:cNvSpPr>
            <a:spLocks noGrp="1"/>
          </p:cNvSpPr>
          <p:nvPr>
            <p:ph type="title"/>
          </p:nvPr>
        </p:nvSpPr>
        <p:spPr>
          <a:xfrm>
            <a:off x="-18288" y="644663"/>
            <a:ext cx="12001592" cy="1088358"/>
          </a:xfrm>
        </p:spPr>
        <p:txBody>
          <a:bodyPr anchor="ctr">
            <a:normAutofit/>
          </a:bodyPr>
          <a:lstStyle/>
          <a:p>
            <a:r>
              <a:rPr lang="en-US" sz="4300"/>
              <a:t>Axes d’amélioration exprimés par les stagiaires</a:t>
            </a:r>
          </a:p>
        </p:txBody>
      </p:sp>
      <p:sp>
        <p:nvSpPr>
          <p:cNvPr id="5" name="TextBox 4">
            <a:extLst>
              <a:ext uri="{FF2B5EF4-FFF2-40B4-BE49-F238E27FC236}">
                <a16:creationId xmlns:a16="http://schemas.microsoft.com/office/drawing/2014/main" id="{A3DCB440-48DB-4987-AAA5-C2A9EAF2C71F}"/>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0" y="1923521"/>
            <a:ext cx="5905546" cy="4824113"/>
          </a:xfrm>
          <a:prstGeom prst="rect">
            <a:avLst/>
          </a:prstGeom>
        </p:spPr>
        <p:txBody>
          <a:bodyPr>
            <a:normAutofit/>
          </a:bodyPr>
          <a:lstStyle/>
          <a:p>
            <a:pPr marL="0" lvl="0" indent="0">
              <a:lnSpc>
                <a:spcPct val="90000"/>
              </a:lnSpc>
              <a:spcBef>
                <a:spcPts val="2500"/>
              </a:spcBef>
              <a:spcAft>
                <a:spcPts val="600"/>
              </a:spcAft>
              <a:buFont typeface="+mj-lt"/>
              <a:buNone/>
            </a:pPr>
            <a:r>
              <a:rPr lang="en-US" sz="1300" b="1"/>
              <a:t>Renforcement des mises en pratique</a:t>
            </a:r>
          </a:p>
          <a:p>
            <a:pPr marL="0" lvl="1" indent="0">
              <a:lnSpc>
                <a:spcPct val="90000"/>
              </a:lnSpc>
              <a:spcBef>
                <a:spcPts val="1000"/>
              </a:spcBef>
              <a:spcAft>
                <a:spcPts val="600"/>
              </a:spcAft>
              <a:buFont typeface="+mj-lt"/>
              <a:buNone/>
            </a:pPr>
            <a:r>
              <a:rPr lang="en-US" sz="1300"/>
              <a:t>Les stagiaires demandent plus de mises en situation et d’études de cas pour appliquer concrètement les notions théoriques dans leur contexte professionnel.</a:t>
            </a:r>
          </a:p>
          <a:p>
            <a:pPr marL="0" lvl="0" indent="0">
              <a:lnSpc>
                <a:spcPct val="90000"/>
              </a:lnSpc>
              <a:spcBef>
                <a:spcPts val="2500"/>
              </a:spcBef>
              <a:spcAft>
                <a:spcPts val="600"/>
              </a:spcAft>
              <a:buFont typeface="+mj-lt"/>
              <a:buNone/>
            </a:pPr>
            <a:r>
              <a:rPr lang="en-US" sz="1300" b="1"/>
              <a:t>Adaptation aux niveaux scolaires</a:t>
            </a:r>
          </a:p>
          <a:p>
            <a:pPr marL="0" lvl="1" indent="0">
              <a:lnSpc>
                <a:spcPct val="90000"/>
              </a:lnSpc>
              <a:spcBef>
                <a:spcPts val="1000"/>
              </a:spcBef>
              <a:spcAft>
                <a:spcPts val="600"/>
              </a:spcAft>
              <a:buFont typeface="+mj-lt"/>
              <a:buNone/>
            </a:pPr>
            <a:r>
              <a:rPr lang="en-US" sz="1300"/>
              <a:t>Une différenciation des contenus est souhaitée pour mieux répondre aux besoins spécifiques du premier et second degré.</a:t>
            </a:r>
          </a:p>
          <a:p>
            <a:pPr marL="0" lvl="0" indent="0">
              <a:lnSpc>
                <a:spcPct val="90000"/>
              </a:lnSpc>
              <a:spcBef>
                <a:spcPts val="2500"/>
              </a:spcBef>
              <a:spcAft>
                <a:spcPts val="600"/>
              </a:spcAft>
              <a:buFont typeface="+mj-lt"/>
              <a:buNone/>
            </a:pPr>
            <a:r>
              <a:rPr lang="en-US" sz="1300" b="1"/>
              <a:t>Organisation temporelle optimisée</a:t>
            </a:r>
          </a:p>
          <a:p>
            <a:pPr marL="0" lvl="1" indent="0">
              <a:lnSpc>
                <a:spcPct val="90000"/>
              </a:lnSpc>
              <a:spcBef>
                <a:spcPts val="1000"/>
              </a:spcBef>
              <a:spcAft>
                <a:spcPts val="600"/>
              </a:spcAft>
              <a:buFont typeface="+mj-lt"/>
              <a:buNone/>
            </a:pPr>
            <a:r>
              <a:rPr lang="en-US" sz="1300"/>
              <a:t>Les stagiaires suggèrent d’ajuster la durée des modules pour mieux correspondre à leur importance et éviter les sessions trop longues ou courtes.</a:t>
            </a:r>
          </a:p>
          <a:p>
            <a:pPr marL="0" lvl="0" indent="0">
              <a:lnSpc>
                <a:spcPct val="90000"/>
              </a:lnSpc>
              <a:spcBef>
                <a:spcPts val="2500"/>
              </a:spcBef>
              <a:spcAft>
                <a:spcPts val="600"/>
              </a:spcAft>
              <a:buFont typeface="+mj-lt"/>
              <a:buNone/>
            </a:pPr>
            <a:r>
              <a:rPr lang="en-US" sz="1300" b="1"/>
              <a:t>Accompagnement individuel accru</a:t>
            </a:r>
          </a:p>
          <a:p>
            <a:pPr marL="0" lvl="1" indent="0">
              <a:lnSpc>
                <a:spcPct val="90000"/>
              </a:lnSpc>
              <a:spcBef>
                <a:spcPts val="1000"/>
              </a:spcBef>
              <a:spcAft>
                <a:spcPts val="600"/>
              </a:spcAft>
              <a:buFont typeface="+mj-lt"/>
              <a:buNone/>
            </a:pPr>
            <a:r>
              <a:rPr lang="en-US" sz="1300"/>
              <a:t>Un souhait d’augmenter le temps d’accompagnement personnalisé, notamment pour la rédaction des blocs de certification et la préparation aux épreuves.</a:t>
            </a:r>
          </a:p>
        </p:txBody>
      </p:sp>
      <p:pic>
        <p:nvPicPr>
          <p:cNvPr id="4" name="Content Placeholder 3" descr="Plan en vue d’un homme d’affaires faisant une présentation au bureau">
            <a:extLst>
              <a:ext uri="{FF2B5EF4-FFF2-40B4-BE49-F238E27FC236}">
                <a16:creationId xmlns:a16="http://schemas.microsoft.com/office/drawing/2014/main" id="{4CCD9246-83C5-4563-B41C-6235C3F6F98A}"/>
              </a:ext>
            </a:extLst>
          </p:cNvPr>
          <p:cNvPicPr>
            <a:picLocks noGrp="1" noChangeAspect="1"/>
          </p:cNvPicPr>
          <p:nvPr>
            <p:ph idx="4294967295"/>
          </p:nvPr>
        </p:nvPicPr>
        <p:blipFill>
          <a:blip r:embed="rId3"/>
          <a:srcRect l="23795"/>
          <a:stretch>
            <a:fillRect/>
          </a:stretch>
        </p:blipFill>
        <p:spPr>
          <a:xfrm>
            <a:off x="6096046" y="1923521"/>
            <a:ext cx="5905546" cy="4824113"/>
          </a:xfrm>
        </p:spPr>
      </p:pic>
    </p:spTree>
    <p:extLst>
      <p:ext uri="{BB962C8B-B14F-4D97-AF65-F5344CB8AC3E}">
        <p14:creationId xmlns:p14="http://schemas.microsoft.com/office/powerpoint/2010/main" val="32356118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D5FFD-BEE4-1802-C475-628771FCA380}"/>
              </a:ext>
            </a:extLst>
          </p:cNvPr>
          <p:cNvSpPr>
            <a:spLocks noGrp="1"/>
          </p:cNvSpPr>
          <p:nvPr>
            <p:ph type="title"/>
          </p:nvPr>
        </p:nvSpPr>
        <p:spPr>
          <a:xfrm>
            <a:off x="-18288" y="644663"/>
            <a:ext cx="12001592" cy="1088358"/>
          </a:xfrm>
        </p:spPr>
        <p:txBody>
          <a:bodyPr anchor="ctr">
            <a:normAutofit/>
          </a:bodyPr>
          <a:lstStyle/>
          <a:p>
            <a:r>
              <a:rPr lang="en-US" dirty="0"/>
              <a:t>Conclusion et </a:t>
            </a:r>
            <a:r>
              <a:rPr lang="en-US" dirty="0" err="1"/>
              <a:t>valorisation</a:t>
            </a:r>
            <a:r>
              <a:rPr lang="en-US" dirty="0"/>
              <a:t> </a:t>
            </a:r>
            <a:r>
              <a:rPr lang="en-US" dirty="0" err="1"/>
              <a:t>Qualité</a:t>
            </a:r>
            <a:endParaRPr lang="en-US" dirty="0"/>
          </a:p>
        </p:txBody>
      </p:sp>
      <p:sp>
        <p:nvSpPr>
          <p:cNvPr id="5" name="TextBox 4">
            <a:extLst>
              <a:ext uri="{FF2B5EF4-FFF2-40B4-BE49-F238E27FC236}">
                <a16:creationId xmlns:a16="http://schemas.microsoft.com/office/drawing/2014/main" id="{92C98A1A-FF75-442D-978C-3F9392217889}"/>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0" y="1923521"/>
            <a:ext cx="5905546" cy="4824113"/>
          </a:xfrm>
          <a:prstGeom prst="rect">
            <a:avLst/>
          </a:prstGeom>
        </p:spPr>
        <p:txBody>
          <a:bodyPr>
            <a:normAutofit lnSpcReduction="10000"/>
          </a:bodyPr>
          <a:lstStyle/>
          <a:p>
            <a:pPr marL="0" lvl="0" indent="0">
              <a:spcBef>
                <a:spcPts val="2500"/>
              </a:spcBef>
              <a:spcAft>
                <a:spcPts val="600"/>
              </a:spcAft>
              <a:buFont typeface="+mj-lt"/>
              <a:buNone/>
            </a:pPr>
            <a:r>
              <a:rPr lang="en-US" sz="1400" b="1" dirty="0"/>
              <a:t>Satisfaction </a:t>
            </a:r>
            <a:r>
              <a:rPr lang="en-US" sz="1400" b="1" dirty="0" err="1"/>
              <a:t>élevée</a:t>
            </a:r>
            <a:r>
              <a:rPr lang="en-US" sz="1400" b="1" dirty="0"/>
              <a:t> des stagiaires</a:t>
            </a:r>
          </a:p>
          <a:p>
            <a:pPr marL="0" lvl="1" indent="0">
              <a:spcBef>
                <a:spcPts val="1000"/>
              </a:spcBef>
              <a:spcAft>
                <a:spcPts val="600"/>
              </a:spcAft>
              <a:buFont typeface="+mj-lt"/>
              <a:buNone/>
            </a:pPr>
            <a:r>
              <a:rPr lang="en-US" sz="1400" dirty="0"/>
              <a:t>Les </a:t>
            </a:r>
            <a:r>
              <a:rPr lang="en-US" sz="1400" dirty="0" err="1"/>
              <a:t>évaluations</a:t>
            </a:r>
            <a:r>
              <a:rPr lang="en-US" sz="1400" dirty="0"/>
              <a:t> </a:t>
            </a:r>
            <a:r>
              <a:rPr lang="en-US" sz="1400" dirty="0" err="1"/>
              <a:t>montrent</a:t>
            </a:r>
            <a:r>
              <a:rPr lang="en-US" sz="1400" dirty="0"/>
              <a:t> </a:t>
            </a:r>
            <a:r>
              <a:rPr lang="en-US" sz="1400" dirty="0" err="1"/>
              <a:t>une</a:t>
            </a:r>
            <a:r>
              <a:rPr lang="en-US" sz="1400" dirty="0"/>
              <a:t> satisfaction </a:t>
            </a:r>
            <a:r>
              <a:rPr lang="en-US" sz="1400" dirty="0" err="1"/>
              <a:t>globale</a:t>
            </a:r>
            <a:r>
              <a:rPr lang="en-US" sz="1400" dirty="0"/>
              <a:t> </a:t>
            </a:r>
            <a:r>
              <a:rPr lang="en-US" sz="1400" dirty="0" err="1"/>
              <a:t>moyenne</a:t>
            </a:r>
            <a:r>
              <a:rPr lang="en-US" sz="1400" dirty="0"/>
              <a:t> de 3,8 sur 5, en progression sur les sessions </a:t>
            </a:r>
            <a:r>
              <a:rPr lang="en-US" sz="1400" dirty="0" err="1"/>
              <a:t>récentes</a:t>
            </a:r>
            <a:r>
              <a:rPr lang="en-US" sz="1400" dirty="0"/>
              <a:t>.</a:t>
            </a:r>
          </a:p>
          <a:p>
            <a:pPr marL="0" lvl="0" indent="0">
              <a:spcBef>
                <a:spcPts val="2500"/>
              </a:spcBef>
              <a:spcAft>
                <a:spcPts val="600"/>
              </a:spcAft>
              <a:buFont typeface="+mj-lt"/>
              <a:buNone/>
            </a:pPr>
            <a:r>
              <a:rPr lang="en-US" sz="1400" b="1" dirty="0" err="1"/>
              <a:t>Qualité</a:t>
            </a:r>
            <a:r>
              <a:rPr lang="en-US" sz="1400" b="1" dirty="0"/>
              <a:t> et </a:t>
            </a:r>
            <a:r>
              <a:rPr lang="en-US" sz="1400" b="1" dirty="0" err="1"/>
              <a:t>utilité</a:t>
            </a:r>
            <a:r>
              <a:rPr lang="en-US" sz="1400" b="1" dirty="0"/>
              <a:t> </a:t>
            </a:r>
            <a:r>
              <a:rPr lang="en-US" sz="1400" b="1" dirty="0" err="1"/>
              <a:t>professionnelle</a:t>
            </a:r>
            <a:endParaRPr lang="en-US" sz="1400" b="1" dirty="0"/>
          </a:p>
          <a:p>
            <a:pPr marL="0" lvl="1" indent="0">
              <a:spcBef>
                <a:spcPts val="1000"/>
              </a:spcBef>
              <a:spcAft>
                <a:spcPts val="600"/>
              </a:spcAft>
              <a:buFont typeface="+mj-lt"/>
              <a:buNone/>
            </a:pPr>
            <a:r>
              <a:rPr lang="en-US" sz="1400" dirty="0"/>
              <a:t>Les </a:t>
            </a:r>
            <a:r>
              <a:rPr lang="en-US" sz="1400" dirty="0" err="1"/>
              <a:t>bénéficiaires</a:t>
            </a:r>
            <a:r>
              <a:rPr lang="en-US" sz="1400" dirty="0"/>
              <a:t> </a:t>
            </a:r>
            <a:r>
              <a:rPr lang="en-US" sz="1400" dirty="0" err="1"/>
              <a:t>valorisent</a:t>
            </a:r>
            <a:r>
              <a:rPr lang="en-US" sz="1400" dirty="0"/>
              <a:t> la </a:t>
            </a:r>
            <a:r>
              <a:rPr lang="en-US" sz="1400" dirty="0" err="1"/>
              <a:t>qualité</a:t>
            </a:r>
            <a:r>
              <a:rPr lang="en-US" sz="1400" dirty="0"/>
              <a:t> des </a:t>
            </a:r>
            <a:r>
              <a:rPr lang="en-US" sz="1400" dirty="0" err="1"/>
              <a:t>contenus</a:t>
            </a:r>
            <a:r>
              <a:rPr lang="en-US" sz="1400" dirty="0"/>
              <a:t> et </a:t>
            </a:r>
            <a:r>
              <a:rPr lang="en-US" sz="1400" dirty="0" err="1"/>
              <a:t>leur</a:t>
            </a:r>
            <a:r>
              <a:rPr lang="en-US" sz="1400" dirty="0"/>
              <a:t> </a:t>
            </a:r>
            <a:r>
              <a:rPr lang="en-US" sz="1400" dirty="0" err="1"/>
              <a:t>utilité</a:t>
            </a:r>
            <a:r>
              <a:rPr lang="en-US" sz="1400" dirty="0"/>
              <a:t> pratique dans le monde </a:t>
            </a:r>
            <a:r>
              <a:rPr lang="en-US" sz="1400" dirty="0" err="1"/>
              <a:t>professionnel</a:t>
            </a:r>
            <a:r>
              <a:rPr lang="en-US" sz="1400" dirty="0"/>
              <a:t>.</a:t>
            </a:r>
          </a:p>
          <a:p>
            <a:pPr marL="0" lvl="0" indent="0">
              <a:spcBef>
                <a:spcPts val="2500"/>
              </a:spcBef>
              <a:spcAft>
                <a:spcPts val="600"/>
              </a:spcAft>
              <a:buFont typeface="+mj-lt"/>
              <a:buNone/>
            </a:pPr>
            <a:r>
              <a:rPr lang="en-US" sz="1400" b="1" dirty="0" err="1"/>
              <a:t>Amélioration</a:t>
            </a:r>
            <a:r>
              <a:rPr lang="en-US" sz="1400" b="1" dirty="0"/>
              <a:t> continue </a:t>
            </a:r>
          </a:p>
          <a:p>
            <a:pPr marL="0" lvl="0" indent="0">
              <a:spcBef>
                <a:spcPts val="2500"/>
              </a:spcBef>
              <a:spcAft>
                <a:spcPts val="600"/>
              </a:spcAft>
              <a:buFont typeface="+mj-lt"/>
              <a:buNone/>
            </a:pPr>
            <a:r>
              <a:rPr lang="en-US" sz="1400" dirty="0"/>
              <a:t>ISFEC Normandie </a:t>
            </a:r>
            <a:r>
              <a:rPr lang="en-US" sz="1400" dirty="0" err="1"/>
              <a:t>exploite</a:t>
            </a:r>
            <a:r>
              <a:rPr lang="en-US" sz="1400" dirty="0"/>
              <a:t> les retours pour </a:t>
            </a:r>
            <a:r>
              <a:rPr lang="en-US" sz="1400" dirty="0" err="1"/>
              <a:t>améliorer</a:t>
            </a:r>
            <a:r>
              <a:rPr lang="en-US" sz="1400" dirty="0"/>
              <a:t> son </a:t>
            </a:r>
            <a:r>
              <a:rPr lang="en-US" sz="1400" dirty="0" err="1"/>
              <a:t>offre</a:t>
            </a:r>
            <a:r>
              <a:rPr lang="en-US" sz="1400" dirty="0"/>
              <a:t> de formation</a:t>
            </a:r>
          </a:p>
          <a:p>
            <a:pPr marL="0" lvl="0" indent="0">
              <a:spcBef>
                <a:spcPts val="2500"/>
              </a:spcBef>
              <a:spcAft>
                <a:spcPts val="600"/>
              </a:spcAft>
              <a:buFont typeface="+mj-lt"/>
              <a:buNone/>
            </a:pPr>
            <a:r>
              <a:rPr lang="en-US" sz="1400" b="1" dirty="0"/>
              <a:t>Engagement et reconnaissance</a:t>
            </a:r>
          </a:p>
          <a:p>
            <a:pPr marL="0" lvl="1" indent="0">
              <a:spcBef>
                <a:spcPts val="1000"/>
              </a:spcBef>
              <a:spcAft>
                <a:spcPts val="600"/>
              </a:spcAft>
              <a:buFont typeface="+mj-lt"/>
              <a:buNone/>
            </a:pPr>
            <a:r>
              <a:rPr lang="en-US" sz="1400" dirty="0"/>
              <a:t>La formation DIRIGEANT RNCP 40900 est </a:t>
            </a:r>
            <a:r>
              <a:rPr lang="en-US" sz="1400" dirty="0" err="1"/>
              <a:t>reconnue</a:t>
            </a:r>
            <a:r>
              <a:rPr lang="en-US" sz="1400" dirty="0"/>
              <a:t> </a:t>
            </a:r>
            <a:r>
              <a:rPr lang="en-US" sz="1400" dirty="0" err="1"/>
              <a:t>comme</a:t>
            </a:r>
            <a:r>
              <a:rPr lang="en-US" sz="1400" dirty="0"/>
              <a:t> un </a:t>
            </a:r>
            <a:r>
              <a:rPr lang="en-US" sz="1400" dirty="0" err="1"/>
              <a:t>parcours</a:t>
            </a:r>
            <a:r>
              <a:rPr lang="en-US" sz="1400" dirty="0"/>
              <a:t> </a:t>
            </a:r>
            <a:r>
              <a:rPr lang="en-US" sz="1400" dirty="0" err="1"/>
              <a:t>professionnel</a:t>
            </a:r>
            <a:r>
              <a:rPr lang="en-US" sz="1400" dirty="0"/>
              <a:t> </a:t>
            </a:r>
            <a:r>
              <a:rPr lang="en-US" sz="1400" dirty="0" err="1"/>
              <a:t>adapté</a:t>
            </a:r>
            <a:r>
              <a:rPr lang="en-US" sz="1400" dirty="0"/>
              <a:t> et en </a:t>
            </a:r>
            <a:r>
              <a:rPr lang="en-US" sz="1400" dirty="0" err="1"/>
              <a:t>évolution</a:t>
            </a:r>
            <a:r>
              <a:rPr lang="en-US" sz="1400" dirty="0"/>
              <a:t> </a:t>
            </a:r>
            <a:r>
              <a:rPr lang="en-US" sz="1400" dirty="0" err="1"/>
              <a:t>constante</a:t>
            </a:r>
            <a:r>
              <a:rPr lang="en-US" sz="1400" dirty="0"/>
              <a:t>.</a:t>
            </a:r>
          </a:p>
        </p:txBody>
      </p:sp>
      <p:pic>
        <p:nvPicPr>
          <p:cNvPr id="4" name="Content Placeholder 3" descr="Séance de planification de stratégie d’entreprise avec un groupe de travail multiethnique">
            <a:extLst>
              <a:ext uri="{FF2B5EF4-FFF2-40B4-BE49-F238E27FC236}">
                <a16:creationId xmlns:a16="http://schemas.microsoft.com/office/drawing/2014/main" id="{E6DC2CEC-C75E-4DB9-A550-27F96F8357E8}"/>
              </a:ext>
            </a:extLst>
          </p:cNvPr>
          <p:cNvPicPr>
            <a:picLocks noGrp="1" noChangeAspect="1"/>
          </p:cNvPicPr>
          <p:nvPr>
            <p:ph idx="4294967295"/>
          </p:nvPr>
        </p:nvPicPr>
        <p:blipFill>
          <a:blip r:embed="rId3"/>
          <a:srcRect l="584" r="18010" b="1"/>
          <a:stretch>
            <a:fillRect/>
          </a:stretch>
        </p:blipFill>
        <p:spPr>
          <a:xfrm>
            <a:off x="6096046" y="1923521"/>
            <a:ext cx="5905546" cy="4824113"/>
          </a:xfrm>
        </p:spPr>
      </p:pic>
    </p:spTree>
    <p:extLst>
      <p:ext uri="{BB962C8B-B14F-4D97-AF65-F5344CB8AC3E}">
        <p14:creationId xmlns:p14="http://schemas.microsoft.com/office/powerpoint/2010/main" val="27019640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Axe">
  <a:themeElements>
    <a:clrScheme name="Southwestern">
      <a:dk1>
        <a:srgbClr val="000000"/>
      </a:dk1>
      <a:lt1>
        <a:srgbClr val="FFFFFF"/>
      </a:lt1>
      <a:dk2>
        <a:srgbClr val="0E2841"/>
      </a:dk2>
      <a:lt2>
        <a:srgbClr val="E8E8E8"/>
      </a:lt2>
      <a:accent1>
        <a:srgbClr val="A8BABF"/>
      </a:accent1>
      <a:accent2>
        <a:srgbClr val="C16A38"/>
      </a:accent2>
      <a:accent3>
        <a:srgbClr val="7B441F"/>
      </a:accent3>
      <a:accent4>
        <a:srgbClr val="DAC68B"/>
      </a:accent4>
      <a:accent5>
        <a:srgbClr val="B6BAA5"/>
      </a:accent5>
      <a:accent6>
        <a:srgbClr val="716C34"/>
      </a:accent6>
      <a:hlink>
        <a:srgbClr val="467886"/>
      </a:hlink>
      <a:folHlink>
        <a:srgbClr val="96607D"/>
      </a:folHlink>
    </a:clrScheme>
    <a:fontScheme name="Custom 13">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xis_Copilot Layouts_win32_DN_v7" id="{2D27664C-6308-44CF-AD31-3123E3CD2A37}" vid="{94C83FE8-F59A-47F5-B97E-45C21FC7BF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2160</Words>
  <Application>Microsoft Office PowerPoint</Application>
  <PresentationFormat>Grand écran</PresentationFormat>
  <Paragraphs>70</Paragraphs>
  <Slides>7</Slides>
  <Notes>7</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Arial</vt:lpstr>
      <vt:lpstr>Calibri</vt:lpstr>
      <vt:lpstr>Neue Haas Grotesk Text Pro</vt:lpstr>
      <vt:lpstr>Axe</vt:lpstr>
      <vt:lpstr>Satisfaction des stagiaires –  Formation DIRIGEANT RNCP 40900  (ISFEC Normandie)</vt:lpstr>
      <vt:lpstr>Contexte de la formation et objectifs de l’analyse</vt:lpstr>
      <vt:lpstr>Indice global de satisfaction des stagiaires (2023–2026)</vt:lpstr>
      <vt:lpstr>Points forts identifiés par les stagiaires</vt:lpstr>
      <vt:lpstr>Utilité professionnelle et réinvestissement des acquis</vt:lpstr>
      <vt:lpstr>Axes d’amélioration exprimés par les stagiaires</vt:lpstr>
      <vt:lpstr>Conclusion et valorisation Qualité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formation.continue@isfecnormandie.org</dc:creator>
  <cp:lastModifiedBy>Formation Continue - ISFEC Normandie</cp:lastModifiedBy>
  <cp:revision>8</cp:revision>
  <dcterms:modified xsi:type="dcterms:W3CDTF">2026-06-26T09:00:02Z</dcterms:modified>
</cp:coreProperties>
</file>